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7"/>
  </p:notesMasterIdLst>
  <p:handoutMasterIdLst>
    <p:handoutMasterId r:id="rId8"/>
  </p:handoutMasterIdLst>
  <p:sldIdLst>
    <p:sldId id="258" r:id="rId2"/>
    <p:sldId id="330" r:id="rId3"/>
    <p:sldId id="331" r:id="rId4"/>
    <p:sldId id="333" r:id="rId5"/>
    <p:sldId id="332" r:id="rId6"/>
  </p:sldIdLst>
  <p:sldSz cx="18029238" cy="10287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3126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A5086"/>
    <a:srgbClr val="F7CB15"/>
    <a:srgbClr val="FFF335"/>
    <a:srgbClr val="EC7D2B"/>
    <a:srgbClr val="2B5285"/>
    <a:srgbClr val="1B5196"/>
    <a:srgbClr val="2C5083"/>
    <a:srgbClr val="159AF8"/>
    <a:srgbClr val="1497F3"/>
    <a:srgbClr val="1643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80" autoAdjust="0"/>
    <p:restoredTop sz="82674" autoAdjust="0"/>
  </p:normalViewPr>
  <p:slideViewPr>
    <p:cSldViewPr snapToGrid="0">
      <p:cViewPr varScale="1">
        <p:scale>
          <a:sx n="64" d="100"/>
          <a:sy n="64" d="100"/>
        </p:scale>
        <p:origin x="126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78" d="100"/>
          <a:sy n="78" d="100"/>
        </p:scale>
        <p:origin x="3978" y="108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7A5941-6AE4-40F9-9D66-80EC4D8BEE50}" type="datetimeFigureOut">
              <a:rPr lang="ru-RU" smtClean="0"/>
              <a:t>21.10.2025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CD1562-9439-44F9-B6CD-16CA761CA5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05747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2C012F-E756-43B3-906F-444E916AF0D5}" type="datetimeFigureOut">
              <a:rPr lang="ru-RU" smtClean="0"/>
              <a:t>21.10.2025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63550" y="1241425"/>
            <a:ext cx="587057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05071B-A354-4F56-BEB9-D7264993C9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32302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59030" rtl="0" eaLnBrk="1" latinLnBrk="0" hangingPunct="1">
      <a:defRPr sz="1784" kern="1200">
        <a:solidFill>
          <a:schemeClr val="tx1"/>
        </a:solidFill>
        <a:latin typeface="+mn-lt"/>
        <a:ea typeface="+mn-ea"/>
        <a:cs typeface="+mn-cs"/>
      </a:defRPr>
    </a:lvl1pPr>
    <a:lvl2pPr marL="679515" algn="l" defTabSz="1359030" rtl="0" eaLnBrk="1" latinLnBrk="0" hangingPunct="1">
      <a:defRPr sz="1784" kern="1200">
        <a:solidFill>
          <a:schemeClr val="tx1"/>
        </a:solidFill>
        <a:latin typeface="+mn-lt"/>
        <a:ea typeface="+mn-ea"/>
        <a:cs typeface="+mn-cs"/>
      </a:defRPr>
    </a:lvl2pPr>
    <a:lvl3pPr marL="1359030" algn="l" defTabSz="1359030" rtl="0" eaLnBrk="1" latinLnBrk="0" hangingPunct="1">
      <a:defRPr sz="1784" kern="1200">
        <a:solidFill>
          <a:schemeClr val="tx1"/>
        </a:solidFill>
        <a:latin typeface="+mn-lt"/>
        <a:ea typeface="+mn-ea"/>
        <a:cs typeface="+mn-cs"/>
      </a:defRPr>
    </a:lvl3pPr>
    <a:lvl4pPr marL="2038544" algn="l" defTabSz="1359030" rtl="0" eaLnBrk="1" latinLnBrk="0" hangingPunct="1">
      <a:defRPr sz="1784" kern="1200">
        <a:solidFill>
          <a:schemeClr val="tx1"/>
        </a:solidFill>
        <a:latin typeface="+mn-lt"/>
        <a:ea typeface="+mn-ea"/>
        <a:cs typeface="+mn-cs"/>
      </a:defRPr>
    </a:lvl4pPr>
    <a:lvl5pPr marL="2718059" algn="l" defTabSz="1359030" rtl="0" eaLnBrk="1" latinLnBrk="0" hangingPunct="1">
      <a:defRPr sz="1784" kern="1200">
        <a:solidFill>
          <a:schemeClr val="tx1"/>
        </a:solidFill>
        <a:latin typeface="+mn-lt"/>
        <a:ea typeface="+mn-ea"/>
        <a:cs typeface="+mn-cs"/>
      </a:defRPr>
    </a:lvl5pPr>
    <a:lvl6pPr marL="3397574" algn="l" defTabSz="1359030" rtl="0" eaLnBrk="1" latinLnBrk="0" hangingPunct="1">
      <a:defRPr sz="1784" kern="1200">
        <a:solidFill>
          <a:schemeClr val="tx1"/>
        </a:solidFill>
        <a:latin typeface="+mn-lt"/>
        <a:ea typeface="+mn-ea"/>
        <a:cs typeface="+mn-cs"/>
      </a:defRPr>
    </a:lvl6pPr>
    <a:lvl7pPr marL="4077090" algn="l" defTabSz="1359030" rtl="0" eaLnBrk="1" latinLnBrk="0" hangingPunct="1">
      <a:defRPr sz="1784" kern="1200">
        <a:solidFill>
          <a:schemeClr val="tx1"/>
        </a:solidFill>
        <a:latin typeface="+mn-lt"/>
        <a:ea typeface="+mn-ea"/>
        <a:cs typeface="+mn-cs"/>
      </a:defRPr>
    </a:lvl7pPr>
    <a:lvl8pPr marL="4756605" algn="l" defTabSz="1359030" rtl="0" eaLnBrk="1" latinLnBrk="0" hangingPunct="1">
      <a:defRPr sz="1784" kern="1200">
        <a:solidFill>
          <a:schemeClr val="tx1"/>
        </a:solidFill>
        <a:latin typeface="+mn-lt"/>
        <a:ea typeface="+mn-ea"/>
        <a:cs typeface="+mn-cs"/>
      </a:defRPr>
    </a:lvl8pPr>
    <a:lvl9pPr marL="5436120" algn="l" defTabSz="1359030" rtl="0" eaLnBrk="1" latinLnBrk="0" hangingPunct="1">
      <a:defRPr sz="178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-173038" y="808038"/>
            <a:ext cx="7083426" cy="4041775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 smtClean="0"/>
          </a:p>
        </p:txBody>
      </p:sp>
      <p:sp>
        <p:nvSpPr>
          <p:cNvPr id="614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69BD393-AF71-4D12-9E2B-98DE2C61DD21}" type="slidenum">
              <a:rPr lang="ru-RU" altLang="ru-RU" smtClean="0"/>
              <a:pPr>
                <a:spcBef>
                  <a:spcPct val="0"/>
                </a:spcBef>
              </a:pPr>
              <a:t>1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636569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05071B-A354-4F56-BEB9-D7264993C989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96020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05071B-A354-4F56-BEB9-D7264993C989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05391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05071B-A354-4F56-BEB9-D7264993C989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40876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05071B-A354-4F56-BEB9-D7264993C989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65614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53655" y="1683545"/>
            <a:ext cx="13521929" cy="3581400"/>
          </a:xfrm>
        </p:spPr>
        <p:txBody>
          <a:bodyPr anchor="b"/>
          <a:lstStyle>
            <a:lvl1pPr algn="ctr">
              <a:defRPr sz="8873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53655" y="5403057"/>
            <a:ext cx="13521929" cy="2483643"/>
          </a:xfrm>
        </p:spPr>
        <p:txBody>
          <a:bodyPr/>
          <a:lstStyle>
            <a:lvl1pPr marL="0" indent="0" algn="ctr">
              <a:buNone/>
              <a:defRPr sz="3549"/>
            </a:lvl1pPr>
            <a:lvl2pPr marL="676107" indent="0" algn="ctr">
              <a:buNone/>
              <a:defRPr sz="2958"/>
            </a:lvl2pPr>
            <a:lvl3pPr marL="1352215" indent="0" algn="ctr">
              <a:buNone/>
              <a:defRPr sz="2662"/>
            </a:lvl3pPr>
            <a:lvl4pPr marL="2028322" indent="0" algn="ctr">
              <a:buNone/>
              <a:defRPr sz="2366"/>
            </a:lvl4pPr>
            <a:lvl5pPr marL="2704429" indent="0" algn="ctr">
              <a:buNone/>
              <a:defRPr sz="2366"/>
            </a:lvl5pPr>
            <a:lvl6pPr marL="3380537" indent="0" algn="ctr">
              <a:buNone/>
              <a:defRPr sz="2366"/>
            </a:lvl6pPr>
            <a:lvl7pPr marL="4056644" indent="0" algn="ctr">
              <a:buNone/>
              <a:defRPr sz="2366"/>
            </a:lvl7pPr>
            <a:lvl8pPr marL="4732752" indent="0" algn="ctr">
              <a:buNone/>
              <a:defRPr sz="2366"/>
            </a:lvl8pPr>
            <a:lvl9pPr marL="5408859" indent="0" algn="ctr">
              <a:buNone/>
              <a:defRPr sz="2366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BC14D-B66C-4A45-879A-CE8AE98CAF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38091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017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BC14D-B66C-4A45-879A-CE8AE98CAF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96750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0120" y="2564608"/>
            <a:ext cx="15550218" cy="4279106"/>
          </a:xfrm>
        </p:spPr>
        <p:txBody>
          <a:bodyPr anchor="b"/>
          <a:lstStyle>
            <a:lvl1pPr>
              <a:defRPr sz="8873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30120" y="6884195"/>
            <a:ext cx="15550218" cy="2250281"/>
          </a:xfrm>
        </p:spPr>
        <p:txBody>
          <a:bodyPr/>
          <a:lstStyle>
            <a:lvl1pPr marL="0" indent="0">
              <a:buNone/>
              <a:defRPr sz="3549">
                <a:solidFill>
                  <a:schemeClr val="tx1">
                    <a:tint val="75000"/>
                  </a:schemeClr>
                </a:solidFill>
              </a:defRPr>
            </a:lvl1pPr>
            <a:lvl2pPr marL="676107" indent="0">
              <a:buNone/>
              <a:defRPr sz="2958">
                <a:solidFill>
                  <a:schemeClr val="tx1">
                    <a:tint val="75000"/>
                  </a:schemeClr>
                </a:solidFill>
              </a:defRPr>
            </a:lvl2pPr>
            <a:lvl3pPr marL="1352215" indent="0">
              <a:buNone/>
              <a:defRPr sz="2662">
                <a:solidFill>
                  <a:schemeClr val="tx1">
                    <a:tint val="75000"/>
                  </a:schemeClr>
                </a:solidFill>
              </a:defRPr>
            </a:lvl3pPr>
            <a:lvl4pPr marL="2028322" indent="0">
              <a:buNone/>
              <a:defRPr sz="2366">
                <a:solidFill>
                  <a:schemeClr val="tx1">
                    <a:tint val="75000"/>
                  </a:schemeClr>
                </a:solidFill>
              </a:defRPr>
            </a:lvl4pPr>
            <a:lvl5pPr marL="2704429" indent="0">
              <a:buNone/>
              <a:defRPr sz="2366">
                <a:solidFill>
                  <a:schemeClr val="tx1">
                    <a:tint val="75000"/>
                  </a:schemeClr>
                </a:solidFill>
              </a:defRPr>
            </a:lvl5pPr>
            <a:lvl6pPr marL="3380537" indent="0">
              <a:buNone/>
              <a:defRPr sz="2366">
                <a:solidFill>
                  <a:schemeClr val="tx1">
                    <a:tint val="75000"/>
                  </a:schemeClr>
                </a:solidFill>
              </a:defRPr>
            </a:lvl6pPr>
            <a:lvl7pPr marL="4056644" indent="0">
              <a:buNone/>
              <a:defRPr sz="2366">
                <a:solidFill>
                  <a:schemeClr val="tx1">
                    <a:tint val="75000"/>
                  </a:schemeClr>
                </a:solidFill>
              </a:defRPr>
            </a:lvl7pPr>
            <a:lvl8pPr marL="4732752" indent="0">
              <a:buNone/>
              <a:defRPr sz="2366">
                <a:solidFill>
                  <a:schemeClr val="tx1">
                    <a:tint val="75000"/>
                  </a:schemeClr>
                </a:solidFill>
              </a:defRPr>
            </a:lvl8pPr>
            <a:lvl9pPr marL="5408859" indent="0">
              <a:buNone/>
              <a:defRPr sz="236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BC14D-B66C-4A45-879A-CE8AE98CAF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13627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39510" y="2738438"/>
            <a:ext cx="7662426" cy="65270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27302" y="2738438"/>
            <a:ext cx="7662426" cy="65270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BC14D-B66C-4A45-879A-CE8AE98CAF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54522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1858" y="547688"/>
            <a:ext cx="15550218" cy="198834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1859" y="2521745"/>
            <a:ext cx="7627212" cy="1235868"/>
          </a:xfrm>
        </p:spPr>
        <p:txBody>
          <a:bodyPr anchor="b"/>
          <a:lstStyle>
            <a:lvl1pPr marL="0" indent="0">
              <a:buNone/>
              <a:defRPr sz="3549" b="1"/>
            </a:lvl1pPr>
            <a:lvl2pPr marL="676107" indent="0">
              <a:buNone/>
              <a:defRPr sz="2958" b="1"/>
            </a:lvl2pPr>
            <a:lvl3pPr marL="1352215" indent="0">
              <a:buNone/>
              <a:defRPr sz="2662" b="1"/>
            </a:lvl3pPr>
            <a:lvl4pPr marL="2028322" indent="0">
              <a:buNone/>
              <a:defRPr sz="2366" b="1"/>
            </a:lvl4pPr>
            <a:lvl5pPr marL="2704429" indent="0">
              <a:buNone/>
              <a:defRPr sz="2366" b="1"/>
            </a:lvl5pPr>
            <a:lvl6pPr marL="3380537" indent="0">
              <a:buNone/>
              <a:defRPr sz="2366" b="1"/>
            </a:lvl6pPr>
            <a:lvl7pPr marL="4056644" indent="0">
              <a:buNone/>
              <a:defRPr sz="2366" b="1"/>
            </a:lvl7pPr>
            <a:lvl8pPr marL="4732752" indent="0">
              <a:buNone/>
              <a:defRPr sz="2366" b="1"/>
            </a:lvl8pPr>
            <a:lvl9pPr marL="5408859" indent="0">
              <a:buNone/>
              <a:defRPr sz="2366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41859" y="3757613"/>
            <a:ext cx="7627212" cy="552688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127302" y="2521745"/>
            <a:ext cx="7664774" cy="1235868"/>
          </a:xfrm>
        </p:spPr>
        <p:txBody>
          <a:bodyPr anchor="b"/>
          <a:lstStyle>
            <a:lvl1pPr marL="0" indent="0">
              <a:buNone/>
              <a:defRPr sz="3549" b="1"/>
            </a:lvl1pPr>
            <a:lvl2pPr marL="676107" indent="0">
              <a:buNone/>
              <a:defRPr sz="2958" b="1"/>
            </a:lvl2pPr>
            <a:lvl3pPr marL="1352215" indent="0">
              <a:buNone/>
              <a:defRPr sz="2662" b="1"/>
            </a:lvl3pPr>
            <a:lvl4pPr marL="2028322" indent="0">
              <a:buNone/>
              <a:defRPr sz="2366" b="1"/>
            </a:lvl4pPr>
            <a:lvl5pPr marL="2704429" indent="0">
              <a:buNone/>
              <a:defRPr sz="2366" b="1"/>
            </a:lvl5pPr>
            <a:lvl6pPr marL="3380537" indent="0">
              <a:buNone/>
              <a:defRPr sz="2366" b="1"/>
            </a:lvl6pPr>
            <a:lvl7pPr marL="4056644" indent="0">
              <a:buNone/>
              <a:defRPr sz="2366" b="1"/>
            </a:lvl7pPr>
            <a:lvl8pPr marL="4732752" indent="0">
              <a:buNone/>
              <a:defRPr sz="2366" b="1"/>
            </a:lvl8pPr>
            <a:lvl9pPr marL="5408859" indent="0">
              <a:buNone/>
              <a:defRPr sz="2366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127302" y="3757613"/>
            <a:ext cx="7664774" cy="552688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BC14D-B66C-4A45-879A-CE8AE98CAF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61180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BC14D-B66C-4A45-879A-CE8AE98CAF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5607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BC14D-B66C-4A45-879A-CE8AE98CAF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45914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1859" y="685800"/>
            <a:ext cx="5814898" cy="2400300"/>
          </a:xfrm>
        </p:spPr>
        <p:txBody>
          <a:bodyPr anchor="b"/>
          <a:lstStyle>
            <a:lvl1pPr>
              <a:defRPr sz="4732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64774" y="1481138"/>
            <a:ext cx="9127302" cy="7310438"/>
          </a:xfrm>
        </p:spPr>
        <p:txBody>
          <a:bodyPr/>
          <a:lstStyle>
            <a:lvl1pPr>
              <a:defRPr sz="4732"/>
            </a:lvl1pPr>
            <a:lvl2pPr>
              <a:defRPr sz="4141"/>
            </a:lvl2pPr>
            <a:lvl3pPr>
              <a:defRPr sz="3549"/>
            </a:lvl3pPr>
            <a:lvl4pPr>
              <a:defRPr sz="2958"/>
            </a:lvl4pPr>
            <a:lvl5pPr>
              <a:defRPr sz="2958"/>
            </a:lvl5pPr>
            <a:lvl6pPr>
              <a:defRPr sz="2958"/>
            </a:lvl6pPr>
            <a:lvl7pPr>
              <a:defRPr sz="2958"/>
            </a:lvl7pPr>
            <a:lvl8pPr>
              <a:defRPr sz="2958"/>
            </a:lvl8pPr>
            <a:lvl9pPr>
              <a:defRPr sz="2958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41859" y="3086100"/>
            <a:ext cx="5814898" cy="5717382"/>
          </a:xfrm>
        </p:spPr>
        <p:txBody>
          <a:bodyPr/>
          <a:lstStyle>
            <a:lvl1pPr marL="0" indent="0">
              <a:buNone/>
              <a:defRPr sz="2366"/>
            </a:lvl1pPr>
            <a:lvl2pPr marL="676107" indent="0">
              <a:buNone/>
              <a:defRPr sz="2070"/>
            </a:lvl2pPr>
            <a:lvl3pPr marL="1352215" indent="0">
              <a:buNone/>
              <a:defRPr sz="1775"/>
            </a:lvl3pPr>
            <a:lvl4pPr marL="2028322" indent="0">
              <a:buNone/>
              <a:defRPr sz="1479"/>
            </a:lvl4pPr>
            <a:lvl5pPr marL="2704429" indent="0">
              <a:buNone/>
              <a:defRPr sz="1479"/>
            </a:lvl5pPr>
            <a:lvl6pPr marL="3380537" indent="0">
              <a:buNone/>
              <a:defRPr sz="1479"/>
            </a:lvl6pPr>
            <a:lvl7pPr marL="4056644" indent="0">
              <a:buNone/>
              <a:defRPr sz="1479"/>
            </a:lvl7pPr>
            <a:lvl8pPr marL="4732752" indent="0">
              <a:buNone/>
              <a:defRPr sz="1479"/>
            </a:lvl8pPr>
            <a:lvl9pPr marL="5408859" indent="0">
              <a:buNone/>
              <a:defRPr sz="1479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BC14D-B66C-4A45-879A-CE8AE98CAF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4002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1859" y="685800"/>
            <a:ext cx="5814898" cy="2400300"/>
          </a:xfrm>
        </p:spPr>
        <p:txBody>
          <a:bodyPr anchor="b"/>
          <a:lstStyle>
            <a:lvl1pPr>
              <a:defRPr sz="4732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664774" y="1481138"/>
            <a:ext cx="9127302" cy="7310438"/>
          </a:xfrm>
        </p:spPr>
        <p:txBody>
          <a:bodyPr anchor="t"/>
          <a:lstStyle>
            <a:lvl1pPr marL="0" indent="0">
              <a:buNone/>
              <a:defRPr sz="4732"/>
            </a:lvl1pPr>
            <a:lvl2pPr marL="676107" indent="0">
              <a:buNone/>
              <a:defRPr sz="4141"/>
            </a:lvl2pPr>
            <a:lvl3pPr marL="1352215" indent="0">
              <a:buNone/>
              <a:defRPr sz="3549"/>
            </a:lvl3pPr>
            <a:lvl4pPr marL="2028322" indent="0">
              <a:buNone/>
              <a:defRPr sz="2958"/>
            </a:lvl4pPr>
            <a:lvl5pPr marL="2704429" indent="0">
              <a:buNone/>
              <a:defRPr sz="2958"/>
            </a:lvl5pPr>
            <a:lvl6pPr marL="3380537" indent="0">
              <a:buNone/>
              <a:defRPr sz="2958"/>
            </a:lvl6pPr>
            <a:lvl7pPr marL="4056644" indent="0">
              <a:buNone/>
              <a:defRPr sz="2958"/>
            </a:lvl7pPr>
            <a:lvl8pPr marL="4732752" indent="0">
              <a:buNone/>
              <a:defRPr sz="2958"/>
            </a:lvl8pPr>
            <a:lvl9pPr marL="5408859" indent="0">
              <a:buNone/>
              <a:defRPr sz="2958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41859" y="3086100"/>
            <a:ext cx="5814898" cy="5717382"/>
          </a:xfrm>
        </p:spPr>
        <p:txBody>
          <a:bodyPr/>
          <a:lstStyle>
            <a:lvl1pPr marL="0" indent="0">
              <a:buNone/>
              <a:defRPr sz="2366"/>
            </a:lvl1pPr>
            <a:lvl2pPr marL="676107" indent="0">
              <a:buNone/>
              <a:defRPr sz="2070"/>
            </a:lvl2pPr>
            <a:lvl3pPr marL="1352215" indent="0">
              <a:buNone/>
              <a:defRPr sz="1775"/>
            </a:lvl3pPr>
            <a:lvl4pPr marL="2028322" indent="0">
              <a:buNone/>
              <a:defRPr sz="1479"/>
            </a:lvl4pPr>
            <a:lvl5pPr marL="2704429" indent="0">
              <a:buNone/>
              <a:defRPr sz="1479"/>
            </a:lvl5pPr>
            <a:lvl6pPr marL="3380537" indent="0">
              <a:buNone/>
              <a:defRPr sz="1479"/>
            </a:lvl6pPr>
            <a:lvl7pPr marL="4056644" indent="0">
              <a:buNone/>
              <a:defRPr sz="1479"/>
            </a:lvl7pPr>
            <a:lvl8pPr marL="4732752" indent="0">
              <a:buNone/>
              <a:defRPr sz="1479"/>
            </a:lvl8pPr>
            <a:lvl9pPr marL="5408859" indent="0">
              <a:buNone/>
              <a:defRPr sz="1479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BC14D-B66C-4A45-879A-CE8AE98CAF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83937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BC14D-B66C-4A45-879A-CE8AE98CAF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77288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902174" y="547688"/>
            <a:ext cx="3887554" cy="871775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39510" y="547688"/>
            <a:ext cx="11437298" cy="871775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BC14D-B66C-4A45-879A-CE8AE98CAF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17537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39510" y="547688"/>
            <a:ext cx="15550218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39510" y="2738438"/>
            <a:ext cx="15550218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39510" y="9534526"/>
            <a:ext cx="4056579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10/21/2025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72185" y="9534526"/>
            <a:ext cx="6084868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733149" y="9534526"/>
            <a:ext cx="4056579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C207845-8546-DC4C-B774-D2D3D32C5EA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63025"/>
            <a:ext cx="18029238" cy="1323975"/>
          </a:xfrm>
          <a:prstGeom prst="rect">
            <a:avLst/>
          </a:prstGeom>
        </p:spPr>
      </p:pic>
      <p:sp>
        <p:nvSpPr>
          <p:cNvPr id="8" name="Прямоугольник 1">
            <a:extLst>
              <a:ext uri="{FF2B5EF4-FFF2-40B4-BE49-F238E27FC236}">
                <a16:creationId xmlns:a16="http://schemas.microsoft.com/office/drawing/2014/main" id="{7A5FF32D-8360-6F49-8F44-9951DF8CC1D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252112" y="9398624"/>
            <a:ext cx="8408751" cy="31995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ru-RU" altLang="ru-RU" sz="1479" dirty="0">
                <a:solidFill>
                  <a:schemeClr val="bg1"/>
                </a:solidFill>
                <a:latin typeface="Calibri" pitchFamily="34" charset="0"/>
                <a:cs typeface="+mn-cs"/>
              </a:rPr>
              <a:t>ЦЕНТРАЛЬНЫЙ ИНСТИТУТ АВИАЦИОННОГО МОТОРОСТРОЕНИЯ ИМЕНИ П.И. БАРАНОВА</a:t>
            </a:r>
          </a:p>
        </p:txBody>
      </p:sp>
      <p:sp>
        <p:nvSpPr>
          <p:cNvPr id="9" name="Прямоугольник 1">
            <a:extLst>
              <a:ext uri="{FF2B5EF4-FFF2-40B4-BE49-F238E27FC236}">
                <a16:creationId xmlns:a16="http://schemas.microsoft.com/office/drawing/2014/main" id="{48A85844-0295-844A-BFB6-3C0C5C1D91D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6149030" y="9399123"/>
            <a:ext cx="654883" cy="319959"/>
          </a:xfrm>
          <a:prstGeom prst="rect">
            <a:avLst/>
          </a:prstGeom>
          <a:solidFill>
            <a:srgbClr val="164384"/>
          </a:solidFill>
          <a:ln>
            <a:noFill/>
          </a:ln>
        </p:spPr>
        <p:txBody>
          <a:bodyPr wrap="square" anchor="ctr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fld id="{2E3D9662-0535-2041-86BC-CAACB2A739C4}" type="slidenum">
              <a:rPr lang="ru-RU" altLang="ru-RU" sz="1479" smtClean="0">
                <a:solidFill>
                  <a:schemeClr val="bg1"/>
                </a:solidFill>
                <a:latin typeface="Calibri" pitchFamily="34" charset="0"/>
                <a:cs typeface="+mn-cs"/>
              </a:rPr>
              <a:pPr algn="ctr" eaLnBrk="1" hangingPunct="1">
                <a:defRPr/>
              </a:pPr>
              <a:t>‹#›</a:t>
            </a:fld>
            <a:endParaRPr lang="ru-RU" altLang="ru-RU" sz="1479" dirty="0">
              <a:solidFill>
                <a:schemeClr val="bg1"/>
              </a:solidFill>
              <a:latin typeface="Calibri" pitchFamily="34" charset="0"/>
              <a:cs typeface="+mn-cs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976043EF-C673-D24D-B3BA-C9B8CC75C9FC}"/>
              </a:ext>
            </a:extLst>
          </p:cNvPr>
          <p:cNvSpPr/>
          <p:nvPr userDrawn="1"/>
        </p:nvSpPr>
        <p:spPr>
          <a:xfrm rot="10800000" flipH="1">
            <a:off x="1293505" y="1491872"/>
            <a:ext cx="15571218" cy="89544"/>
          </a:xfrm>
          <a:prstGeom prst="rect">
            <a:avLst/>
          </a:prstGeom>
          <a:gradFill flip="none" rotWithShape="1">
            <a:gsLst>
              <a:gs pos="18000">
                <a:srgbClr val="14498C"/>
              </a:gs>
              <a:gs pos="48000">
                <a:srgbClr val="2E6AB5"/>
              </a:gs>
              <a:gs pos="100000">
                <a:srgbClr val="00B0F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3957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557C136-910E-1140-AE91-6FF673E9098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4748" y="3990975"/>
            <a:ext cx="6779745" cy="230505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681B2A1-27FA-3142-9C63-8595D0EE922A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508" y="9306290"/>
            <a:ext cx="1855905" cy="48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586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1352215" rtl="0" eaLnBrk="1" latinLnBrk="0" hangingPunct="1">
        <a:lnSpc>
          <a:spcPct val="90000"/>
        </a:lnSpc>
        <a:spcBef>
          <a:spcPct val="0"/>
        </a:spcBef>
        <a:buNone/>
        <a:defRPr sz="650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8054" indent="-338054" algn="l" defTabSz="1352215" rtl="0" eaLnBrk="1" latinLnBrk="0" hangingPunct="1">
        <a:lnSpc>
          <a:spcPct val="90000"/>
        </a:lnSpc>
        <a:spcBef>
          <a:spcPts val="1479"/>
        </a:spcBef>
        <a:buFont typeface="Arial" panose="020B0604020202020204" pitchFamily="34" charset="0"/>
        <a:buChar char="•"/>
        <a:defRPr sz="4141" kern="1200">
          <a:solidFill>
            <a:schemeClr val="tx1"/>
          </a:solidFill>
          <a:latin typeface="+mn-lt"/>
          <a:ea typeface="+mn-ea"/>
          <a:cs typeface="+mn-cs"/>
        </a:defRPr>
      </a:lvl1pPr>
      <a:lvl2pPr marL="1014161" indent="-338054" algn="l" defTabSz="1352215" rtl="0" eaLnBrk="1" latinLnBrk="0" hangingPunct="1">
        <a:lnSpc>
          <a:spcPct val="90000"/>
        </a:lnSpc>
        <a:spcBef>
          <a:spcPts val="739"/>
        </a:spcBef>
        <a:buFont typeface="Arial" panose="020B0604020202020204" pitchFamily="34" charset="0"/>
        <a:buChar char="•"/>
        <a:defRPr sz="3549" kern="1200">
          <a:solidFill>
            <a:schemeClr val="tx1"/>
          </a:solidFill>
          <a:latin typeface="+mn-lt"/>
          <a:ea typeface="+mn-ea"/>
          <a:cs typeface="+mn-cs"/>
        </a:defRPr>
      </a:lvl2pPr>
      <a:lvl3pPr marL="1690268" indent="-338054" algn="l" defTabSz="1352215" rtl="0" eaLnBrk="1" latinLnBrk="0" hangingPunct="1">
        <a:lnSpc>
          <a:spcPct val="90000"/>
        </a:lnSpc>
        <a:spcBef>
          <a:spcPts val="739"/>
        </a:spcBef>
        <a:buFont typeface="Arial" panose="020B0604020202020204" pitchFamily="34" charset="0"/>
        <a:buChar char="•"/>
        <a:defRPr sz="2958" kern="1200">
          <a:solidFill>
            <a:schemeClr val="tx1"/>
          </a:solidFill>
          <a:latin typeface="+mn-lt"/>
          <a:ea typeface="+mn-ea"/>
          <a:cs typeface="+mn-cs"/>
        </a:defRPr>
      </a:lvl3pPr>
      <a:lvl4pPr marL="2366376" indent="-338054" algn="l" defTabSz="1352215" rtl="0" eaLnBrk="1" latinLnBrk="0" hangingPunct="1">
        <a:lnSpc>
          <a:spcPct val="90000"/>
        </a:lnSpc>
        <a:spcBef>
          <a:spcPts val="739"/>
        </a:spcBef>
        <a:buFont typeface="Arial" panose="020B0604020202020204" pitchFamily="34" charset="0"/>
        <a:buChar char="•"/>
        <a:defRPr sz="2662" kern="1200">
          <a:solidFill>
            <a:schemeClr val="tx1"/>
          </a:solidFill>
          <a:latin typeface="+mn-lt"/>
          <a:ea typeface="+mn-ea"/>
          <a:cs typeface="+mn-cs"/>
        </a:defRPr>
      </a:lvl4pPr>
      <a:lvl5pPr marL="3042483" indent="-338054" algn="l" defTabSz="1352215" rtl="0" eaLnBrk="1" latinLnBrk="0" hangingPunct="1">
        <a:lnSpc>
          <a:spcPct val="90000"/>
        </a:lnSpc>
        <a:spcBef>
          <a:spcPts val="739"/>
        </a:spcBef>
        <a:buFont typeface="Arial" panose="020B0604020202020204" pitchFamily="34" charset="0"/>
        <a:buChar char="•"/>
        <a:defRPr sz="2662" kern="1200">
          <a:solidFill>
            <a:schemeClr val="tx1"/>
          </a:solidFill>
          <a:latin typeface="+mn-lt"/>
          <a:ea typeface="+mn-ea"/>
          <a:cs typeface="+mn-cs"/>
        </a:defRPr>
      </a:lvl5pPr>
      <a:lvl6pPr marL="3718590" indent="-338054" algn="l" defTabSz="1352215" rtl="0" eaLnBrk="1" latinLnBrk="0" hangingPunct="1">
        <a:lnSpc>
          <a:spcPct val="90000"/>
        </a:lnSpc>
        <a:spcBef>
          <a:spcPts val="739"/>
        </a:spcBef>
        <a:buFont typeface="Arial" panose="020B0604020202020204" pitchFamily="34" charset="0"/>
        <a:buChar char="•"/>
        <a:defRPr sz="2662" kern="1200">
          <a:solidFill>
            <a:schemeClr val="tx1"/>
          </a:solidFill>
          <a:latin typeface="+mn-lt"/>
          <a:ea typeface="+mn-ea"/>
          <a:cs typeface="+mn-cs"/>
        </a:defRPr>
      </a:lvl6pPr>
      <a:lvl7pPr marL="4394698" indent="-338054" algn="l" defTabSz="1352215" rtl="0" eaLnBrk="1" latinLnBrk="0" hangingPunct="1">
        <a:lnSpc>
          <a:spcPct val="90000"/>
        </a:lnSpc>
        <a:spcBef>
          <a:spcPts val="739"/>
        </a:spcBef>
        <a:buFont typeface="Arial" panose="020B0604020202020204" pitchFamily="34" charset="0"/>
        <a:buChar char="•"/>
        <a:defRPr sz="2662" kern="1200">
          <a:solidFill>
            <a:schemeClr val="tx1"/>
          </a:solidFill>
          <a:latin typeface="+mn-lt"/>
          <a:ea typeface="+mn-ea"/>
          <a:cs typeface="+mn-cs"/>
        </a:defRPr>
      </a:lvl7pPr>
      <a:lvl8pPr marL="5070805" indent="-338054" algn="l" defTabSz="1352215" rtl="0" eaLnBrk="1" latinLnBrk="0" hangingPunct="1">
        <a:lnSpc>
          <a:spcPct val="90000"/>
        </a:lnSpc>
        <a:spcBef>
          <a:spcPts val="739"/>
        </a:spcBef>
        <a:buFont typeface="Arial" panose="020B0604020202020204" pitchFamily="34" charset="0"/>
        <a:buChar char="•"/>
        <a:defRPr sz="2662" kern="1200">
          <a:solidFill>
            <a:schemeClr val="tx1"/>
          </a:solidFill>
          <a:latin typeface="+mn-lt"/>
          <a:ea typeface="+mn-ea"/>
          <a:cs typeface="+mn-cs"/>
        </a:defRPr>
      </a:lvl8pPr>
      <a:lvl9pPr marL="5746913" indent="-338054" algn="l" defTabSz="1352215" rtl="0" eaLnBrk="1" latinLnBrk="0" hangingPunct="1">
        <a:lnSpc>
          <a:spcPct val="90000"/>
        </a:lnSpc>
        <a:spcBef>
          <a:spcPts val="739"/>
        </a:spcBef>
        <a:buFont typeface="Arial" panose="020B0604020202020204" pitchFamily="34" charset="0"/>
        <a:buChar char="•"/>
        <a:defRPr sz="266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52215" rtl="0" eaLnBrk="1" latinLnBrk="0" hangingPunct="1">
        <a:defRPr sz="2662" kern="1200">
          <a:solidFill>
            <a:schemeClr val="tx1"/>
          </a:solidFill>
          <a:latin typeface="+mn-lt"/>
          <a:ea typeface="+mn-ea"/>
          <a:cs typeface="+mn-cs"/>
        </a:defRPr>
      </a:lvl1pPr>
      <a:lvl2pPr marL="676107" algn="l" defTabSz="1352215" rtl="0" eaLnBrk="1" latinLnBrk="0" hangingPunct="1">
        <a:defRPr sz="2662" kern="1200">
          <a:solidFill>
            <a:schemeClr val="tx1"/>
          </a:solidFill>
          <a:latin typeface="+mn-lt"/>
          <a:ea typeface="+mn-ea"/>
          <a:cs typeface="+mn-cs"/>
        </a:defRPr>
      </a:lvl2pPr>
      <a:lvl3pPr marL="1352215" algn="l" defTabSz="1352215" rtl="0" eaLnBrk="1" latinLnBrk="0" hangingPunct="1">
        <a:defRPr sz="2662" kern="1200">
          <a:solidFill>
            <a:schemeClr val="tx1"/>
          </a:solidFill>
          <a:latin typeface="+mn-lt"/>
          <a:ea typeface="+mn-ea"/>
          <a:cs typeface="+mn-cs"/>
        </a:defRPr>
      </a:lvl3pPr>
      <a:lvl4pPr marL="2028322" algn="l" defTabSz="1352215" rtl="0" eaLnBrk="1" latinLnBrk="0" hangingPunct="1">
        <a:defRPr sz="2662" kern="1200">
          <a:solidFill>
            <a:schemeClr val="tx1"/>
          </a:solidFill>
          <a:latin typeface="+mn-lt"/>
          <a:ea typeface="+mn-ea"/>
          <a:cs typeface="+mn-cs"/>
        </a:defRPr>
      </a:lvl4pPr>
      <a:lvl5pPr marL="2704429" algn="l" defTabSz="1352215" rtl="0" eaLnBrk="1" latinLnBrk="0" hangingPunct="1">
        <a:defRPr sz="2662" kern="1200">
          <a:solidFill>
            <a:schemeClr val="tx1"/>
          </a:solidFill>
          <a:latin typeface="+mn-lt"/>
          <a:ea typeface="+mn-ea"/>
          <a:cs typeface="+mn-cs"/>
        </a:defRPr>
      </a:lvl5pPr>
      <a:lvl6pPr marL="3380537" algn="l" defTabSz="1352215" rtl="0" eaLnBrk="1" latinLnBrk="0" hangingPunct="1">
        <a:defRPr sz="2662" kern="1200">
          <a:solidFill>
            <a:schemeClr val="tx1"/>
          </a:solidFill>
          <a:latin typeface="+mn-lt"/>
          <a:ea typeface="+mn-ea"/>
          <a:cs typeface="+mn-cs"/>
        </a:defRPr>
      </a:lvl6pPr>
      <a:lvl7pPr marL="4056644" algn="l" defTabSz="1352215" rtl="0" eaLnBrk="1" latinLnBrk="0" hangingPunct="1">
        <a:defRPr sz="2662" kern="1200">
          <a:solidFill>
            <a:schemeClr val="tx1"/>
          </a:solidFill>
          <a:latin typeface="+mn-lt"/>
          <a:ea typeface="+mn-ea"/>
          <a:cs typeface="+mn-cs"/>
        </a:defRPr>
      </a:lvl7pPr>
      <a:lvl8pPr marL="4732752" algn="l" defTabSz="1352215" rtl="0" eaLnBrk="1" latinLnBrk="0" hangingPunct="1">
        <a:defRPr sz="2662" kern="1200">
          <a:solidFill>
            <a:schemeClr val="tx1"/>
          </a:solidFill>
          <a:latin typeface="+mn-lt"/>
          <a:ea typeface="+mn-ea"/>
          <a:cs typeface="+mn-cs"/>
        </a:defRPr>
      </a:lvl8pPr>
      <a:lvl9pPr marL="5408859" algn="l" defTabSz="1352215" rtl="0" eaLnBrk="1" latinLnBrk="0" hangingPunct="1">
        <a:defRPr sz="26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825" userDrawn="1">
          <p15:clr>
            <a:srgbClr val="F26B43"/>
          </p15:clr>
        </p15:guide>
        <p15:guide id="2" pos="815" userDrawn="1">
          <p15:clr>
            <a:srgbClr val="F26B43"/>
          </p15:clr>
        </p15:guide>
        <p15:guide id="3" pos="1017" userDrawn="1">
          <p15:clr>
            <a:srgbClr val="F26B43"/>
          </p15:clr>
        </p15:guide>
        <p15:guide id="4" orient="horz" pos="616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46DC872-3B14-A34B-A2E4-C5091BEBFA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029238" cy="1028700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AB9D891-20BF-46E6-BCDD-3A1A8CB735C4}"/>
              </a:ext>
            </a:extLst>
          </p:cNvPr>
          <p:cNvSpPr/>
          <p:nvPr/>
        </p:nvSpPr>
        <p:spPr>
          <a:xfrm>
            <a:off x="8482200" y="2591449"/>
            <a:ext cx="9424731" cy="2311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ru-RU" sz="3697" b="1" dirty="0" smtClean="0">
                <a:solidFill>
                  <a:srgbClr val="14498C"/>
                </a:solidFill>
              </a:rPr>
              <a:t>ПРОФОРИЕНТАЦИОННЫЙ КОНКУРС «АВИАТАЛАНТ»-</a:t>
            </a:r>
            <a:r>
              <a:rPr lang="ru-RU" sz="3697" b="1" dirty="0" smtClean="0">
                <a:solidFill>
                  <a:srgbClr val="14498C"/>
                </a:solidFill>
              </a:rPr>
              <a:t>2026 </a:t>
            </a:r>
            <a:r>
              <a:rPr lang="ru-RU" sz="3697" b="1" dirty="0" smtClean="0">
                <a:solidFill>
                  <a:srgbClr val="14498C"/>
                </a:solidFill>
              </a:rPr>
              <a:t>ДЛЯ ШКОЛЬНИКОВ И СТУДЕНТОВ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2C9741A-E954-154E-981F-C68BD0CFD5B9}"/>
              </a:ext>
            </a:extLst>
          </p:cNvPr>
          <p:cNvSpPr/>
          <p:nvPr/>
        </p:nvSpPr>
        <p:spPr>
          <a:xfrm>
            <a:off x="8056269" y="3228061"/>
            <a:ext cx="67608" cy="111714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957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8498006-3A8D-AD40-AECA-CD27818FD01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5123" y="2312928"/>
            <a:ext cx="5411721" cy="3038960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1047D174-4680-614E-B90E-2078EDCEC0F9}"/>
              </a:ext>
            </a:extLst>
          </p:cNvPr>
          <p:cNvSpPr/>
          <p:nvPr/>
        </p:nvSpPr>
        <p:spPr>
          <a:xfrm>
            <a:off x="406400" y="428520"/>
            <a:ext cx="13394917" cy="1685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70" b="1" dirty="0" smtClean="0">
                <a:solidFill>
                  <a:schemeClr val="bg1"/>
                </a:solidFill>
              </a:rPr>
              <a:t>Учебный </a:t>
            </a:r>
            <a:r>
              <a:rPr lang="ru-RU" sz="2070" b="1" dirty="0">
                <a:solidFill>
                  <a:schemeClr val="bg1"/>
                </a:solidFill>
              </a:rPr>
              <a:t>центр </a:t>
            </a:r>
            <a:r>
              <a:rPr lang="ru-RU" sz="2070" b="1" dirty="0" smtClean="0">
                <a:solidFill>
                  <a:schemeClr val="bg1"/>
                </a:solidFill>
              </a:rPr>
              <a:t>ЦИАМ</a:t>
            </a:r>
          </a:p>
          <a:p>
            <a:r>
              <a:rPr lang="ru-RU" sz="2070" dirty="0" smtClean="0">
                <a:solidFill>
                  <a:schemeClr val="bg1"/>
                </a:solidFill>
              </a:rPr>
              <a:t>111116, г. Москва, ул. Авиамоторная, д. 2</a:t>
            </a:r>
          </a:p>
          <a:p>
            <a:r>
              <a:rPr lang="ru-RU" sz="2070" dirty="0" smtClean="0">
                <a:solidFill>
                  <a:schemeClr val="bg1"/>
                </a:solidFill>
              </a:rPr>
              <a:t>Тел.: +7 (</a:t>
            </a:r>
            <a:r>
              <a:rPr lang="ru-RU" sz="2070" dirty="0" smtClean="0">
                <a:solidFill>
                  <a:schemeClr val="bg1"/>
                </a:solidFill>
              </a:rPr>
              <a:t>495)</a:t>
            </a:r>
            <a:r>
              <a:rPr lang="en-US" sz="2070" dirty="0" smtClean="0">
                <a:solidFill>
                  <a:schemeClr val="bg1"/>
                </a:solidFill>
              </a:rPr>
              <a:t> 362-92-74 (</a:t>
            </a:r>
            <a:r>
              <a:rPr lang="ru-RU" sz="2070" dirty="0" smtClean="0">
                <a:solidFill>
                  <a:schemeClr val="bg1"/>
                </a:solidFill>
              </a:rPr>
              <a:t>доб. 58-85, 58-84)</a:t>
            </a:r>
            <a:endParaRPr lang="ru-RU" sz="2070" dirty="0" smtClean="0">
              <a:solidFill>
                <a:schemeClr val="bg1"/>
              </a:solidFill>
            </a:endParaRPr>
          </a:p>
          <a:p>
            <a:r>
              <a:rPr lang="en-US" sz="2070" dirty="0" smtClean="0">
                <a:solidFill>
                  <a:schemeClr val="bg1"/>
                </a:solidFill>
              </a:rPr>
              <a:t>E-mail</a:t>
            </a:r>
            <a:r>
              <a:rPr lang="ru-RU" sz="2070" dirty="0" smtClean="0">
                <a:solidFill>
                  <a:schemeClr val="bg1"/>
                </a:solidFill>
              </a:rPr>
              <a:t>: </a:t>
            </a:r>
            <a:r>
              <a:rPr lang="en-US" sz="2070" dirty="0" smtClean="0">
                <a:solidFill>
                  <a:schemeClr val="bg1"/>
                </a:solidFill>
              </a:rPr>
              <a:t>education@ciam.ru</a:t>
            </a:r>
          </a:p>
          <a:p>
            <a:r>
              <a:rPr lang="en-US" sz="2070" dirty="0" smtClean="0">
                <a:solidFill>
                  <a:schemeClr val="bg1"/>
                </a:solidFill>
              </a:rPr>
              <a:t>www.ciam.ru</a:t>
            </a:r>
            <a:endParaRPr lang="en-US" sz="207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0682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18029238" cy="10286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1" y="0"/>
            <a:ext cx="6908800" cy="10287000"/>
          </a:xfrm>
          <a:prstGeom prst="rect">
            <a:avLst/>
          </a:prstGeom>
          <a:solidFill>
            <a:srgbClr val="2A50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13"/>
          <p:cNvSpPr txBox="1"/>
          <p:nvPr/>
        </p:nvSpPr>
        <p:spPr>
          <a:xfrm>
            <a:off x="1308102" y="9139988"/>
            <a:ext cx="11201400" cy="7694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R="266687">
              <a:spcBef>
                <a:spcPts val="444"/>
              </a:spcBef>
              <a:spcAft>
                <a:spcPts val="1775"/>
              </a:spcAft>
              <a:defRPr/>
            </a:pPr>
            <a:r>
              <a:rPr lang="ru-RU" sz="5000" dirty="0" smtClean="0">
                <a:solidFill>
                  <a:schemeClr val="bg1"/>
                </a:solidFill>
                <a:latin typeface="AGAalenBold" pitchFamily="2" charset="0"/>
              </a:rPr>
              <a:t>БУДЬ  НА  ВЫСОТЕ  </a:t>
            </a:r>
            <a:r>
              <a:rPr lang="ru-RU" sz="5000" dirty="0" smtClean="0">
                <a:solidFill>
                  <a:srgbClr val="2A5086"/>
                </a:solidFill>
                <a:latin typeface="AGAalenBold" pitchFamily="2" charset="0"/>
              </a:rPr>
              <a:t>С ЦИАМ!</a:t>
            </a:r>
          </a:p>
        </p:txBody>
      </p:sp>
      <p:pic>
        <p:nvPicPr>
          <p:cNvPr id="9" name="Рисунок 8" descr="S:\8000\Общая папка центра 8000\Целевое обучение\Конкурсы\Прием 2025\Символика конкурса\Примеры\1 (2)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188" y="2165707"/>
            <a:ext cx="5940425" cy="5955584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Прямоугольник 14"/>
          <p:cNvSpPr/>
          <p:nvPr/>
        </p:nvSpPr>
        <p:spPr>
          <a:xfrm>
            <a:off x="269039" y="247859"/>
            <a:ext cx="765904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4000" dirty="0" smtClean="0">
                <a:solidFill>
                  <a:srgbClr val="EC7D2B"/>
                </a:solidFill>
                <a:latin typeface="AGAalenBold" pitchFamily="2" charset="0"/>
              </a:rPr>
              <a:t>Конкурс «</a:t>
            </a:r>
            <a:r>
              <a:rPr lang="ru-RU" sz="4000" dirty="0" err="1" smtClean="0">
                <a:solidFill>
                  <a:srgbClr val="EC7D2B"/>
                </a:solidFill>
                <a:latin typeface="AGAalenBold" pitchFamily="2" charset="0"/>
              </a:rPr>
              <a:t>АвиаТалант</a:t>
            </a:r>
            <a:r>
              <a:rPr lang="ru-RU" sz="4000" dirty="0" smtClean="0">
                <a:solidFill>
                  <a:srgbClr val="EC7D2B"/>
                </a:solidFill>
                <a:latin typeface="AGAalenBold" pitchFamily="2" charset="0"/>
              </a:rPr>
              <a:t>» для школьников и студентов</a:t>
            </a:r>
            <a:endParaRPr lang="ru-RU" sz="4000" dirty="0">
              <a:solidFill>
                <a:srgbClr val="EC7D2B"/>
              </a:solidFill>
              <a:latin typeface="AGAalenBold" pitchFamily="2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896100" y="401348"/>
            <a:ext cx="1113313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2A5086"/>
                </a:solidFill>
                <a:latin typeface="Comic Sans MS" panose="030F0702030302020204" pitchFamily="66" charset="0"/>
              </a:rPr>
              <a:t>Наши юные </a:t>
            </a:r>
            <a:r>
              <a:rPr lang="ru-RU" sz="4400" b="1" dirty="0">
                <a:solidFill>
                  <a:srgbClr val="2A5086"/>
                </a:solidFill>
                <a:latin typeface="Comic Sans MS" panose="030F0702030302020204" pitchFamily="66" charset="0"/>
              </a:rPr>
              <a:t>таланты!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7574578" y="1958619"/>
            <a:ext cx="9837122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dirty="0" smtClean="0">
                <a:solidFill>
                  <a:srgbClr val="2A5086"/>
                </a:solidFill>
                <a:ea typeface="Calibri" panose="020F0502020204030204" pitchFamily="34" charset="0"/>
              </a:rPr>
              <a:t>	Приглашаем школьников и студентов принять участие в уникальном </a:t>
            </a:r>
            <a:r>
              <a:rPr lang="ru-RU" sz="3200" dirty="0" err="1" smtClean="0">
                <a:solidFill>
                  <a:srgbClr val="2A5086"/>
                </a:solidFill>
                <a:ea typeface="Calibri" panose="020F0502020204030204" pitchFamily="34" charset="0"/>
              </a:rPr>
              <a:t>профориентационном</a:t>
            </a:r>
            <a:r>
              <a:rPr lang="ru-RU" sz="3200" dirty="0" smtClean="0">
                <a:solidFill>
                  <a:srgbClr val="2A5086"/>
                </a:solidFill>
                <a:ea typeface="Calibri" panose="020F0502020204030204" pitchFamily="34" charset="0"/>
              </a:rPr>
              <a:t> конкурсе «</a:t>
            </a:r>
            <a:r>
              <a:rPr lang="ru-RU" sz="3200" dirty="0" err="1" smtClean="0">
                <a:solidFill>
                  <a:srgbClr val="2A5086"/>
                </a:solidFill>
                <a:ea typeface="Calibri" panose="020F0502020204030204" pitchFamily="34" charset="0"/>
              </a:rPr>
              <a:t>АвиаТалант</a:t>
            </a:r>
            <a:r>
              <a:rPr lang="ru-RU" sz="3200" dirty="0" smtClean="0">
                <a:solidFill>
                  <a:srgbClr val="2A5086"/>
                </a:solidFill>
                <a:ea typeface="Calibri" panose="020F0502020204030204" pitchFamily="34" charset="0"/>
              </a:rPr>
              <a:t>», который откроет перед вами двери в мир авиации и авиационных технологий! </a:t>
            </a:r>
          </a:p>
          <a:p>
            <a:pPr algn="just"/>
            <a:r>
              <a:rPr lang="ru-RU" sz="3200" dirty="0">
                <a:solidFill>
                  <a:srgbClr val="2A5086"/>
                </a:solidFill>
                <a:ea typeface="Calibri" panose="020F0502020204030204" pitchFamily="34" charset="0"/>
              </a:rPr>
              <a:t>	</a:t>
            </a:r>
            <a:r>
              <a:rPr lang="ru-RU" sz="3200" dirty="0" smtClean="0">
                <a:solidFill>
                  <a:srgbClr val="2A5086"/>
                </a:solidFill>
                <a:ea typeface="Calibri" panose="020F0502020204030204" pitchFamily="34" charset="0"/>
              </a:rPr>
              <a:t>Этот конкурс станет отличной возможностью для проявления ваших знаний, навыков и творческих способностей. Участие в «</a:t>
            </a:r>
            <a:r>
              <a:rPr lang="ru-RU" sz="3200" dirty="0" err="1" smtClean="0">
                <a:solidFill>
                  <a:srgbClr val="2A5086"/>
                </a:solidFill>
                <a:ea typeface="Calibri" panose="020F0502020204030204" pitchFamily="34" charset="0"/>
              </a:rPr>
              <a:t>АвиаТаланте</a:t>
            </a:r>
            <a:r>
              <a:rPr lang="ru-RU" sz="3200" dirty="0" smtClean="0">
                <a:solidFill>
                  <a:srgbClr val="2A5086"/>
                </a:solidFill>
                <a:ea typeface="Calibri" panose="020F0502020204030204" pitchFamily="34" charset="0"/>
              </a:rPr>
              <a:t>» не только поможет вам определить будущее направление карьерного роста, но и даст шанс на целевое обучение в ведущих вузах страны.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12152671" y="7100425"/>
            <a:ext cx="5601928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400" b="1" u="sng" dirty="0" smtClean="0">
                <a:solidFill>
                  <a:srgbClr val="EC7D2B"/>
                </a:solidFill>
                <a:latin typeface="Comic Sans MS" panose="030F0702030302020204" pitchFamily="66" charset="0"/>
              </a:rPr>
              <a:t>Не упустите шанс стать частью захватывающего </a:t>
            </a:r>
            <a:r>
              <a:rPr lang="ru-RU" sz="3400" b="1" u="sng" dirty="0">
                <a:solidFill>
                  <a:srgbClr val="EC7D2B"/>
                </a:solidFill>
                <a:latin typeface="Comic Sans MS" panose="030F0702030302020204" pitchFamily="66" charset="0"/>
              </a:rPr>
              <a:t>мира авиации! </a:t>
            </a:r>
          </a:p>
        </p:txBody>
      </p:sp>
    </p:spTree>
    <p:extLst>
      <p:ext uri="{BB962C8B-B14F-4D97-AF65-F5344CB8AC3E}">
        <p14:creationId xmlns:p14="http://schemas.microsoft.com/office/powerpoint/2010/main" val="4267876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18029238" cy="10287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0" y="0"/>
            <a:ext cx="11297265" cy="8040914"/>
          </a:xfrm>
          <a:prstGeom prst="roundRect">
            <a:avLst/>
          </a:prstGeom>
          <a:solidFill>
            <a:srgbClr val="2A50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6400800" y="2109788"/>
            <a:ext cx="11297265" cy="7681911"/>
          </a:xfrm>
          <a:prstGeom prst="roundRect">
            <a:avLst/>
          </a:prstGeom>
          <a:solidFill>
            <a:srgbClr val="EC7D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7374193" y="2534419"/>
            <a:ext cx="9391650" cy="5586145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3300" b="1" dirty="0" smtClean="0">
                <a:solidFill>
                  <a:srgbClr val="2A5086"/>
                </a:solidFill>
                <a:ea typeface="Calibri" panose="020F0502020204030204" pitchFamily="34" charset="0"/>
              </a:rPr>
              <a:t>ДЛЯ УЧАСТИЯ В «</a:t>
            </a:r>
            <a:r>
              <a:rPr lang="ru-RU" sz="3500" dirty="0" err="1">
                <a:solidFill>
                  <a:srgbClr val="2A5086"/>
                </a:solidFill>
                <a:latin typeface="AGAalenBold" pitchFamily="2" charset="0"/>
              </a:rPr>
              <a:t>АвиаТаланте</a:t>
            </a:r>
            <a:r>
              <a:rPr lang="ru-RU" sz="3300" b="1" dirty="0">
                <a:solidFill>
                  <a:srgbClr val="2A5086"/>
                </a:solidFill>
                <a:ea typeface="Calibri" panose="020F0502020204030204" pitchFamily="34" charset="0"/>
              </a:rPr>
              <a:t>»:</a:t>
            </a:r>
          </a:p>
          <a:p>
            <a:pPr algn="ctr">
              <a:spcAft>
                <a:spcPts val="0"/>
              </a:spcAft>
            </a:pPr>
            <a:endParaRPr lang="ru-RU" sz="2000" b="1" u="sng" dirty="0" smtClean="0">
              <a:solidFill>
                <a:srgbClr val="2A5086"/>
              </a:solidFill>
              <a:latin typeface="+mj-lt"/>
              <a:ea typeface="Calibri" panose="020F0502020204030204" pitchFamily="34" charset="0"/>
            </a:endParaRPr>
          </a:p>
          <a:p>
            <a:pPr marL="342900" indent="-34290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600" dirty="0" smtClean="0">
                <a:solidFill>
                  <a:srgbClr val="2A5086"/>
                </a:solidFill>
                <a:latin typeface="+mj-lt"/>
                <a:ea typeface="Calibri" panose="020F0502020204030204" pitchFamily="34" charset="0"/>
              </a:rPr>
              <a:t>Заполни заявку, анкету, согласие на обработку персональных данных, согласие от родителей – законных представителей;</a:t>
            </a:r>
          </a:p>
          <a:p>
            <a:pPr marL="342900" indent="-34290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600" dirty="0" smtClean="0">
                <a:solidFill>
                  <a:srgbClr val="2A5086"/>
                </a:solidFill>
                <a:latin typeface="+mj-lt"/>
                <a:ea typeface="Calibri" panose="020F0502020204030204" pitchFamily="34" charset="0"/>
              </a:rPr>
              <a:t>Пришли пакет документов</a:t>
            </a:r>
            <a:r>
              <a:rPr lang="en-US" sz="2600" dirty="0" smtClean="0">
                <a:solidFill>
                  <a:srgbClr val="2A5086"/>
                </a:solidFill>
                <a:latin typeface="+mj-lt"/>
                <a:ea typeface="Calibri" panose="020F0502020204030204" pitchFamily="34" charset="0"/>
              </a:rPr>
              <a:t> </a:t>
            </a:r>
            <a:r>
              <a:rPr lang="ru-RU" sz="2600" dirty="0" smtClean="0">
                <a:solidFill>
                  <a:srgbClr val="2A5086"/>
                </a:solidFill>
                <a:latin typeface="+mj-lt"/>
                <a:ea typeface="Calibri" panose="020F0502020204030204" pitchFamily="34" charset="0"/>
              </a:rPr>
              <a:t>до </a:t>
            </a:r>
            <a:r>
              <a:rPr lang="ru-RU" sz="2600" dirty="0" smtClean="0">
                <a:solidFill>
                  <a:srgbClr val="2A5086"/>
                </a:solidFill>
                <a:latin typeface="+mj-lt"/>
                <a:ea typeface="Calibri" panose="020F0502020204030204" pitchFamily="34" charset="0"/>
              </a:rPr>
              <a:t>20</a:t>
            </a:r>
            <a:r>
              <a:rPr lang="en-US" sz="2600" dirty="0" smtClean="0">
                <a:solidFill>
                  <a:srgbClr val="2A5086"/>
                </a:solidFill>
                <a:latin typeface="+mj-lt"/>
                <a:ea typeface="Calibri" panose="020F0502020204030204" pitchFamily="34" charset="0"/>
              </a:rPr>
              <a:t>/0</a:t>
            </a:r>
            <a:r>
              <a:rPr lang="ru-RU" sz="2600" dirty="0" smtClean="0">
                <a:solidFill>
                  <a:srgbClr val="2A5086"/>
                </a:solidFill>
                <a:latin typeface="+mj-lt"/>
                <a:ea typeface="Calibri" panose="020F0502020204030204" pitchFamily="34" charset="0"/>
              </a:rPr>
              <a:t>1</a:t>
            </a:r>
            <a:r>
              <a:rPr lang="en-US" sz="2600" dirty="0" smtClean="0">
                <a:solidFill>
                  <a:srgbClr val="2A5086"/>
                </a:solidFill>
                <a:latin typeface="+mj-lt"/>
                <a:ea typeface="Calibri" panose="020F0502020204030204" pitchFamily="34" charset="0"/>
              </a:rPr>
              <a:t>/2</a:t>
            </a:r>
            <a:r>
              <a:rPr lang="ru-RU" sz="2600" dirty="0" smtClean="0">
                <a:solidFill>
                  <a:srgbClr val="2A5086"/>
                </a:solidFill>
                <a:latin typeface="+mj-lt"/>
                <a:ea typeface="Calibri" panose="020F0502020204030204" pitchFamily="34" charset="0"/>
              </a:rPr>
              <a:t>026 </a:t>
            </a:r>
            <a:r>
              <a:rPr lang="ru-RU" sz="2600" dirty="0" smtClean="0">
                <a:solidFill>
                  <a:srgbClr val="2A5086"/>
                </a:solidFill>
                <a:latin typeface="+mj-lt"/>
                <a:ea typeface="Calibri" panose="020F0502020204030204" pitchFamily="34" charset="0"/>
              </a:rPr>
              <a:t>(сканы заявки, анкеты, согласий, портфолио) на почту </a:t>
            </a:r>
            <a:r>
              <a:rPr lang="en-US" sz="2600" dirty="0">
                <a:solidFill>
                  <a:srgbClr val="2A5086"/>
                </a:solidFill>
                <a:latin typeface="+mj-lt"/>
                <a:ea typeface="Calibri" panose="020F0502020204030204" pitchFamily="34" charset="0"/>
              </a:rPr>
              <a:t>education@ciam.ru        </a:t>
            </a:r>
            <a:r>
              <a:rPr lang="ru-RU" sz="2600" dirty="0" smtClean="0">
                <a:solidFill>
                  <a:srgbClr val="2A5086"/>
                </a:solidFill>
                <a:latin typeface="+mj-lt"/>
                <a:ea typeface="Calibri" panose="020F0502020204030204" pitchFamily="34" charset="0"/>
              </a:rPr>
              <a:t>(с доменного имени </a:t>
            </a:r>
            <a:r>
              <a:rPr lang="en-US" sz="2600" dirty="0" smtClean="0">
                <a:solidFill>
                  <a:srgbClr val="2A5086"/>
                </a:solidFill>
                <a:latin typeface="+mj-lt"/>
                <a:ea typeface="Calibri" panose="020F0502020204030204" pitchFamily="34" charset="0"/>
              </a:rPr>
              <a:t>.</a:t>
            </a:r>
            <a:r>
              <a:rPr lang="en-US" sz="2600" dirty="0" err="1" smtClean="0">
                <a:solidFill>
                  <a:srgbClr val="2A5086"/>
                </a:solidFill>
                <a:latin typeface="+mj-lt"/>
                <a:ea typeface="Calibri" panose="020F0502020204030204" pitchFamily="34" charset="0"/>
              </a:rPr>
              <a:t>ru</a:t>
            </a:r>
            <a:r>
              <a:rPr lang="ru-RU" sz="2600" dirty="0" smtClean="0">
                <a:solidFill>
                  <a:srgbClr val="2A5086"/>
                </a:solidFill>
                <a:latin typeface="+mj-lt"/>
                <a:ea typeface="Calibri" panose="020F0502020204030204" pitchFamily="34" charset="0"/>
              </a:rPr>
              <a:t>, не архивом, а отдельными файлами);</a:t>
            </a:r>
          </a:p>
          <a:p>
            <a:pPr marL="342900" indent="-34290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600" dirty="0" smtClean="0">
                <a:solidFill>
                  <a:srgbClr val="2A5086"/>
                </a:solidFill>
                <a:latin typeface="+mj-lt"/>
                <a:ea typeface="Calibri" panose="020F0502020204030204" pitchFamily="34" charset="0"/>
              </a:rPr>
              <a:t>Своевременно </a:t>
            </a:r>
            <a:r>
              <a:rPr lang="ru-RU" sz="2600" dirty="0" smtClean="0">
                <a:solidFill>
                  <a:srgbClr val="2A5086"/>
                </a:solidFill>
                <a:latin typeface="+mj-lt"/>
                <a:ea typeface="Calibri" panose="020F0502020204030204" pitchFamily="34" charset="0"/>
              </a:rPr>
              <a:t>проходи </a:t>
            </a:r>
            <a:r>
              <a:rPr lang="ru-RU" sz="2600" dirty="0" smtClean="0">
                <a:solidFill>
                  <a:srgbClr val="2A5086"/>
                </a:solidFill>
                <a:latin typeface="+mj-lt"/>
                <a:ea typeface="Calibri" panose="020F0502020204030204" pitchFamily="34" charset="0"/>
              </a:rPr>
              <a:t>этапы;</a:t>
            </a:r>
            <a:endParaRPr lang="ru-RU" sz="2600" dirty="0" smtClean="0">
              <a:solidFill>
                <a:srgbClr val="2A5086"/>
              </a:solidFill>
              <a:latin typeface="+mj-lt"/>
              <a:ea typeface="Calibri" panose="020F0502020204030204" pitchFamily="34" charset="0"/>
            </a:endParaRPr>
          </a:p>
          <a:p>
            <a:pPr marL="342900" indent="-34290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600" dirty="0" smtClean="0">
                <a:solidFill>
                  <a:srgbClr val="2A5086"/>
                </a:solidFill>
                <a:latin typeface="+mj-lt"/>
                <a:ea typeface="Calibri" panose="020F0502020204030204" pitchFamily="34" charset="0"/>
              </a:rPr>
              <a:t>Ожидай результатов конкурса;</a:t>
            </a:r>
          </a:p>
          <a:p>
            <a:pPr algn="just">
              <a:spcAft>
                <a:spcPts val="0"/>
              </a:spcAft>
            </a:pPr>
            <a:endParaRPr lang="ru-RU" sz="3000" dirty="0">
              <a:solidFill>
                <a:srgbClr val="2A5086"/>
              </a:solidFill>
              <a:latin typeface="+mj-lt"/>
              <a:ea typeface="Calibri" panose="020F0502020204030204" pitchFamily="34" charset="0"/>
            </a:endParaRPr>
          </a:p>
          <a:p>
            <a:pPr lvl="1" algn="ctr"/>
            <a:r>
              <a:rPr lang="ru-RU" sz="3000" b="1" dirty="0" smtClean="0">
                <a:solidFill>
                  <a:srgbClr val="2A5086"/>
                </a:solidFill>
                <a:latin typeface="+mj-lt"/>
                <a:ea typeface="Calibri" panose="020F0502020204030204" pitchFamily="34" charset="0"/>
              </a:rPr>
              <a:t>Будь с нами на высоте: получи призы от </a:t>
            </a:r>
          </a:p>
          <a:p>
            <a:pPr lvl="1" algn="ctr"/>
            <a:r>
              <a:rPr lang="ru-RU" sz="3000" b="1" dirty="0" smtClean="0">
                <a:solidFill>
                  <a:srgbClr val="2A5086"/>
                </a:solidFill>
                <a:latin typeface="+mj-lt"/>
                <a:ea typeface="Calibri" panose="020F0502020204030204" pitchFamily="34" charset="0"/>
              </a:rPr>
              <a:t>ФАУ «ЦИАМ им. П.И. Баранова», а также </a:t>
            </a:r>
            <a:r>
              <a:rPr lang="ru-RU" sz="3000" b="1" dirty="0" err="1" smtClean="0">
                <a:solidFill>
                  <a:srgbClr val="2A5086"/>
                </a:solidFill>
                <a:latin typeface="+mj-lt"/>
                <a:ea typeface="Calibri" panose="020F0502020204030204" pitchFamily="34" charset="0"/>
              </a:rPr>
              <a:t>доп</a:t>
            </a:r>
            <a:r>
              <a:rPr lang="ru-RU" sz="3000" b="1" dirty="0" smtClean="0">
                <a:solidFill>
                  <a:srgbClr val="2A5086"/>
                </a:solidFill>
                <a:latin typeface="+mj-lt"/>
                <a:ea typeface="Calibri" panose="020F0502020204030204" pitchFamily="34" charset="0"/>
              </a:rPr>
              <a:t> </a:t>
            </a:r>
            <a:r>
              <a:rPr lang="ru-RU" sz="3000" b="1" dirty="0" smtClean="0">
                <a:solidFill>
                  <a:srgbClr val="2A5086"/>
                </a:solidFill>
                <a:latin typeface="+mj-lt"/>
                <a:ea typeface="Calibri" panose="020F0502020204030204" pitchFamily="34" charset="0"/>
              </a:rPr>
              <a:t>5 баллов к результатам ЕГЭ/ВИ при поступлении в вуз*!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970426" y="8657795"/>
            <a:ext cx="991978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Aft>
                <a:spcPts val="0"/>
              </a:spcAft>
            </a:pPr>
            <a:r>
              <a:rPr lang="ru-RU" sz="2000" i="1" dirty="0" smtClean="0">
                <a:solidFill>
                  <a:srgbClr val="2A5086"/>
                </a:solidFill>
                <a:ea typeface="Calibri" panose="020F0502020204030204" pitchFamily="34" charset="0"/>
              </a:rPr>
              <a:t>*Дополнительные 5 баллов прибавляются к результатам вступительных </a:t>
            </a:r>
            <a:r>
              <a:rPr lang="ru-RU" sz="2000" i="1" dirty="0" smtClean="0">
                <a:solidFill>
                  <a:srgbClr val="2A5086"/>
                </a:solidFill>
                <a:ea typeface="Calibri" panose="020F0502020204030204" pitchFamily="34" charset="0"/>
              </a:rPr>
              <a:t>испытаний </a:t>
            </a:r>
            <a:r>
              <a:rPr lang="ru-RU" sz="2000" i="1" dirty="0" smtClean="0">
                <a:solidFill>
                  <a:srgbClr val="2A5086"/>
                </a:solidFill>
                <a:ea typeface="Calibri" panose="020F0502020204030204" pitchFamily="34" charset="0"/>
              </a:rPr>
              <a:t>только при поступлении на целевое </a:t>
            </a:r>
            <a:r>
              <a:rPr lang="ru-RU" sz="2000" i="1" dirty="0" smtClean="0">
                <a:solidFill>
                  <a:srgbClr val="2A5086"/>
                </a:solidFill>
                <a:ea typeface="Calibri" panose="020F0502020204030204" pitchFamily="34" charset="0"/>
              </a:rPr>
              <a:t>обучение по одному направлению и </a:t>
            </a:r>
            <a:r>
              <a:rPr lang="ru-RU" sz="2000" i="1" dirty="0" smtClean="0">
                <a:solidFill>
                  <a:srgbClr val="2A5086"/>
                </a:solidFill>
                <a:ea typeface="Calibri" panose="020F0502020204030204" pitchFamily="34" charset="0"/>
              </a:rPr>
              <a:t>в интересах </a:t>
            </a:r>
            <a:endParaRPr lang="en-US" sz="2000" i="1" dirty="0" smtClean="0">
              <a:solidFill>
                <a:srgbClr val="2A5086"/>
              </a:solidFill>
              <a:ea typeface="Calibri" panose="020F0502020204030204" pitchFamily="34" charset="0"/>
            </a:endParaRPr>
          </a:p>
          <a:p>
            <a:pPr algn="r">
              <a:spcAft>
                <a:spcPts val="0"/>
              </a:spcAft>
            </a:pPr>
            <a:r>
              <a:rPr lang="ru-RU" sz="2000" i="1" dirty="0" smtClean="0">
                <a:solidFill>
                  <a:srgbClr val="2A5086"/>
                </a:solidFill>
                <a:ea typeface="Calibri" panose="020F0502020204030204" pitchFamily="34" charset="0"/>
              </a:rPr>
              <a:t>конкретного целевого предприятия, присудившего указанные баллы.</a:t>
            </a:r>
            <a:endParaRPr lang="ru-RU" sz="2000" i="1" dirty="0">
              <a:solidFill>
                <a:srgbClr val="2A5086"/>
              </a:solidFill>
              <a:ea typeface="Calibri" panose="020F0502020204030204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827314" y="2271251"/>
            <a:ext cx="5293267" cy="52322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solidFill>
                  <a:schemeClr val="bg1"/>
                </a:solidFill>
                <a:ea typeface="Calibri" panose="020F0502020204030204" pitchFamily="34" charset="0"/>
              </a:rPr>
              <a:t>Это </a:t>
            </a:r>
            <a:r>
              <a:rPr lang="ru-RU" sz="2400" dirty="0">
                <a:solidFill>
                  <a:schemeClr val="bg1"/>
                </a:solidFill>
                <a:ea typeface="Calibri" panose="020F0502020204030204" pitchFamily="34" charset="0"/>
              </a:rPr>
              <a:t>ваше время показать, насколько вы готовы к профессиональной деятельности в авиационной сфере. </a:t>
            </a:r>
            <a:endParaRPr lang="ru-RU" sz="2400" dirty="0" smtClean="0">
              <a:solidFill>
                <a:schemeClr val="bg1"/>
              </a:solidFill>
              <a:ea typeface="Calibri" panose="020F0502020204030204" pitchFamily="34" charset="0"/>
            </a:endParaRPr>
          </a:p>
          <a:p>
            <a:pPr algn="just"/>
            <a:endParaRPr lang="en-US" sz="2000" dirty="0" smtClean="0">
              <a:solidFill>
                <a:schemeClr val="bg1"/>
              </a:solidFill>
              <a:ea typeface="Calibri" panose="020F0502020204030204" pitchFamily="34" charset="0"/>
            </a:endParaRPr>
          </a:p>
          <a:p>
            <a:pPr algn="just"/>
            <a:endParaRPr lang="ru-RU" sz="2000" dirty="0">
              <a:solidFill>
                <a:schemeClr val="bg1"/>
              </a:solidFill>
              <a:ea typeface="Calibri" panose="020F0502020204030204" pitchFamily="34" charset="0"/>
            </a:endParaRPr>
          </a:p>
          <a:p>
            <a:pPr algn="just"/>
            <a:r>
              <a:rPr lang="ru-RU" sz="2400" dirty="0" smtClean="0">
                <a:solidFill>
                  <a:schemeClr val="bg1"/>
                </a:solidFill>
                <a:ea typeface="Calibri" panose="020F0502020204030204" pitchFamily="34" charset="0"/>
              </a:rPr>
              <a:t>В </a:t>
            </a:r>
            <a:r>
              <a:rPr lang="ru-RU" sz="2400" dirty="0">
                <a:solidFill>
                  <a:schemeClr val="bg1"/>
                </a:solidFill>
                <a:ea typeface="Calibri" panose="020F0502020204030204" pitchFamily="34" charset="0"/>
              </a:rPr>
              <a:t>ходе </a:t>
            </a:r>
            <a:r>
              <a:rPr lang="ru-RU" sz="2400" dirty="0" smtClean="0">
                <a:solidFill>
                  <a:schemeClr val="bg1"/>
                </a:solidFill>
                <a:ea typeface="Calibri" panose="020F0502020204030204" pitchFamily="34" charset="0"/>
              </a:rPr>
              <a:t>конкурса </a:t>
            </a:r>
            <a:r>
              <a:rPr lang="ru-RU" sz="2400" dirty="0">
                <a:solidFill>
                  <a:schemeClr val="bg1"/>
                </a:solidFill>
                <a:ea typeface="Calibri" panose="020F0502020204030204" pitchFamily="34" charset="0"/>
              </a:rPr>
              <a:t>вы сможете реализовать свои оригинальные идеи и продемонстрировать креативность.</a:t>
            </a:r>
          </a:p>
          <a:p>
            <a:pPr algn="just"/>
            <a:endParaRPr lang="en-US" sz="2400" dirty="0" smtClean="0">
              <a:solidFill>
                <a:schemeClr val="bg1"/>
              </a:solidFill>
              <a:ea typeface="Calibri" panose="020F0502020204030204" pitchFamily="34" charset="0"/>
            </a:endParaRPr>
          </a:p>
          <a:p>
            <a:pPr algn="just"/>
            <a:r>
              <a:rPr lang="ru-RU" sz="2400" b="1" dirty="0" smtClean="0">
                <a:solidFill>
                  <a:schemeClr val="bg1"/>
                </a:solidFill>
                <a:ea typeface="Calibri" panose="020F0502020204030204" pitchFamily="34" charset="0"/>
              </a:rPr>
              <a:t>Подробности </a:t>
            </a:r>
            <a:r>
              <a:rPr lang="ru-RU" sz="2400" b="1" dirty="0">
                <a:solidFill>
                  <a:schemeClr val="bg1"/>
                </a:solidFill>
                <a:ea typeface="Calibri" panose="020F0502020204030204" pitchFamily="34" charset="0"/>
              </a:rPr>
              <a:t>о </a:t>
            </a:r>
            <a:r>
              <a:rPr lang="ru-RU" sz="2400" b="1" dirty="0" smtClean="0">
                <a:solidFill>
                  <a:schemeClr val="bg1"/>
                </a:solidFill>
                <a:ea typeface="Calibri" panose="020F0502020204030204" pitchFamily="34" charset="0"/>
              </a:rPr>
              <a:t>конкурсе на </a:t>
            </a:r>
            <a:r>
              <a:rPr lang="ru-RU" sz="2400" b="1" dirty="0">
                <a:solidFill>
                  <a:schemeClr val="bg1"/>
                </a:solidFill>
                <a:ea typeface="Calibri" panose="020F0502020204030204" pitchFamily="34" charset="0"/>
              </a:rPr>
              <a:t>сайте </a:t>
            </a:r>
            <a:r>
              <a:rPr lang="en-US" sz="2400" b="1" dirty="0" smtClean="0">
                <a:solidFill>
                  <a:schemeClr val="bg1"/>
                </a:solidFill>
                <a:ea typeface="Calibri" panose="020F0502020204030204" pitchFamily="34" charset="0"/>
              </a:rPr>
              <a:t>www.ciam.ru.</a:t>
            </a:r>
            <a:endParaRPr lang="ru-RU" sz="2400" b="1" dirty="0" smtClean="0">
              <a:solidFill>
                <a:schemeClr val="bg1"/>
              </a:solidFill>
              <a:ea typeface="Calibri" panose="020F0502020204030204" pitchFamily="34" charset="0"/>
            </a:endParaRPr>
          </a:p>
          <a:p>
            <a:pPr algn="r"/>
            <a:r>
              <a:rPr lang="ru-RU" sz="2400" b="1" dirty="0">
                <a:solidFill>
                  <a:schemeClr val="bg1"/>
                </a:solidFill>
                <a:ea typeface="Calibri" panose="020F0502020204030204" pitchFamily="34" charset="0"/>
              </a:rPr>
              <a:t>	</a:t>
            </a:r>
            <a:r>
              <a:rPr lang="ru-RU" sz="2400" b="1" dirty="0" smtClean="0">
                <a:solidFill>
                  <a:schemeClr val="bg1"/>
                </a:solidFill>
                <a:ea typeface="Calibri" panose="020F0502020204030204" pitchFamily="34" charset="0"/>
              </a:rPr>
              <a:t>			</a:t>
            </a:r>
          </a:p>
          <a:p>
            <a:pPr algn="r"/>
            <a:endParaRPr lang="en-US" sz="2400" b="1" dirty="0" smtClean="0">
              <a:solidFill>
                <a:schemeClr val="bg1"/>
              </a:solidFill>
              <a:ea typeface="Calibri" panose="020F0502020204030204" pitchFamily="34" charset="0"/>
            </a:endParaRPr>
          </a:p>
          <a:p>
            <a:pPr algn="r"/>
            <a:r>
              <a:rPr lang="ru-RU" sz="3000" b="1" dirty="0" smtClean="0">
                <a:solidFill>
                  <a:schemeClr val="bg1"/>
                </a:solidFill>
                <a:ea typeface="Calibri" panose="020F0502020204030204" pitchFamily="34" charset="0"/>
              </a:rPr>
              <a:t>МЫ ЖДЕМ ТОЛЬКО ВАС!</a:t>
            </a:r>
            <a:endParaRPr lang="ru-RU" sz="3000" b="1" dirty="0">
              <a:solidFill>
                <a:schemeClr val="bg1"/>
              </a:solidFill>
              <a:ea typeface="Calibri" panose="020F0502020204030204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182761" y="595535"/>
            <a:ext cx="83475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solidFill>
                  <a:schemeClr val="bg1"/>
                </a:solidFill>
                <a:ea typeface="Calibri" panose="020F0502020204030204" pitchFamily="34" charset="0"/>
              </a:rPr>
              <a:t>Благодаря конкурсу вы сможете поделиться своими мечтами и достижениями, продемонстрировать свои личные качества и мотивацию. </a:t>
            </a: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1871" y="-315996"/>
            <a:ext cx="3251367" cy="3251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086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Прямоугольник 39"/>
          <p:cNvSpPr/>
          <p:nvPr/>
        </p:nvSpPr>
        <p:spPr>
          <a:xfrm>
            <a:off x="1" y="0"/>
            <a:ext cx="18054638" cy="10102850"/>
          </a:xfrm>
          <a:prstGeom prst="rect">
            <a:avLst/>
          </a:prstGeom>
          <a:solidFill>
            <a:srgbClr val="2A50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Выноска-облако 72"/>
          <p:cNvSpPr/>
          <p:nvPr/>
        </p:nvSpPr>
        <p:spPr>
          <a:xfrm rot="20471202">
            <a:off x="10706100" y="6381750"/>
            <a:ext cx="10039350" cy="5353050"/>
          </a:xfrm>
          <a:prstGeom prst="cloudCallout">
            <a:avLst/>
          </a:prstGeom>
          <a:solidFill>
            <a:schemeClr val="bg1"/>
          </a:solidFill>
          <a:ln>
            <a:solidFill>
              <a:srgbClr val="2A50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>
            <a:off x="9077325" y="4327570"/>
            <a:ext cx="5744979" cy="190500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15" name="Стрелка вправо 14"/>
          <p:cNvSpPr/>
          <p:nvPr/>
        </p:nvSpPr>
        <p:spPr>
          <a:xfrm>
            <a:off x="9043608" y="6658557"/>
            <a:ext cx="6539292" cy="190500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16" name="Стрелка вправо 15"/>
          <p:cNvSpPr/>
          <p:nvPr/>
        </p:nvSpPr>
        <p:spPr>
          <a:xfrm rot="10800000">
            <a:off x="3917950" y="7840861"/>
            <a:ext cx="5028241" cy="190500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18" name="Стрелка вправо 17"/>
          <p:cNvSpPr/>
          <p:nvPr/>
        </p:nvSpPr>
        <p:spPr>
          <a:xfrm rot="10800000">
            <a:off x="2578876" y="5296178"/>
            <a:ext cx="6398093" cy="190500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8943975" y="2473325"/>
            <a:ext cx="133350" cy="7797006"/>
          </a:xfrm>
          <a:prstGeom prst="roundRect">
            <a:avLst/>
          </a:prstGeom>
          <a:solidFill>
            <a:srgbClr val="FFF335"/>
          </a:solidFill>
          <a:ln w="31750">
            <a:solidFill>
              <a:srgbClr val="F7CB1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9091296" y="2646045"/>
            <a:ext cx="238442" cy="336090"/>
          </a:xfrm>
          <a:prstGeom prst="ellipse">
            <a:avLst/>
          </a:prstGeom>
          <a:solidFill>
            <a:srgbClr val="FFF335"/>
          </a:solidFill>
          <a:ln w="31750">
            <a:solidFill>
              <a:srgbClr val="F7CB1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8704581" y="2665095"/>
            <a:ext cx="238442" cy="336090"/>
          </a:xfrm>
          <a:prstGeom prst="ellipse">
            <a:avLst/>
          </a:prstGeom>
          <a:solidFill>
            <a:srgbClr val="FFF335"/>
          </a:solidFill>
          <a:ln w="31750">
            <a:solidFill>
              <a:srgbClr val="F7CB1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вал 28"/>
          <p:cNvSpPr/>
          <p:nvPr/>
        </p:nvSpPr>
        <p:spPr>
          <a:xfrm>
            <a:off x="8899526" y="2687637"/>
            <a:ext cx="238442" cy="336090"/>
          </a:xfrm>
          <a:prstGeom prst="ellipse">
            <a:avLst/>
          </a:prstGeom>
          <a:solidFill>
            <a:srgbClr val="FFF335"/>
          </a:solidFill>
          <a:ln w="31750">
            <a:solidFill>
              <a:srgbClr val="F7CB1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8996999" y="2505075"/>
            <a:ext cx="238442" cy="336090"/>
          </a:xfrm>
          <a:prstGeom prst="ellipse">
            <a:avLst/>
          </a:prstGeom>
          <a:solidFill>
            <a:srgbClr val="FFF335"/>
          </a:solidFill>
          <a:ln w="31750">
            <a:solidFill>
              <a:srgbClr val="F7CB1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8778876" y="2509837"/>
            <a:ext cx="238442" cy="336090"/>
          </a:xfrm>
          <a:prstGeom prst="ellipse">
            <a:avLst/>
          </a:prstGeom>
          <a:solidFill>
            <a:srgbClr val="FFF335"/>
          </a:solidFill>
          <a:ln w="31750">
            <a:solidFill>
              <a:srgbClr val="F7CB1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8888413" y="2371725"/>
            <a:ext cx="238442" cy="336090"/>
          </a:xfrm>
          <a:prstGeom prst="ellipse">
            <a:avLst/>
          </a:prstGeom>
          <a:solidFill>
            <a:srgbClr val="FFF335"/>
          </a:solidFill>
          <a:ln w="31750">
            <a:solidFill>
              <a:srgbClr val="F7CB1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>
            <a:off x="990207" y="282765"/>
            <a:ext cx="937299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300" spc="600" dirty="0" smtClean="0">
                <a:solidFill>
                  <a:srgbClr val="EC7D2B"/>
                </a:solidFill>
                <a:latin typeface="AGAalenBold" pitchFamily="2" charset="0"/>
              </a:rPr>
              <a:t>ШКОЛЬНИКИ </a:t>
            </a:r>
            <a:r>
              <a:rPr lang="ru-RU" sz="3300" dirty="0" smtClean="0">
                <a:solidFill>
                  <a:srgbClr val="EC7D2B"/>
                </a:solidFill>
                <a:latin typeface="AGAalenBold" pitchFamily="2" charset="0"/>
              </a:rPr>
              <a:t>9-11 классов</a:t>
            </a:r>
            <a:endParaRPr lang="ru-RU" sz="3300" dirty="0">
              <a:solidFill>
                <a:srgbClr val="EC7D2B"/>
              </a:solidFill>
              <a:latin typeface="AGAalenBold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0203180" y="285706"/>
            <a:ext cx="687435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3300" spc="600" dirty="0">
                <a:solidFill>
                  <a:srgbClr val="EC7D2B"/>
                </a:solidFill>
                <a:latin typeface="AGAalenBold" pitchFamily="2" charset="0"/>
              </a:rPr>
              <a:t>СТУДЕНТЫ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83847" y="801856"/>
            <a:ext cx="48851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dirty="0" smtClean="0">
                <a:solidFill>
                  <a:srgbClr val="EC7D2B"/>
                </a:solidFill>
                <a:latin typeface="Arial Narrow" panose="020B0606020202030204" pitchFamily="34" charset="0"/>
              </a:rPr>
              <a:t>НОМИНАЦИЯ </a:t>
            </a:r>
          </a:p>
          <a:p>
            <a:r>
              <a:rPr lang="ru-RU" sz="3000" dirty="0" smtClean="0">
                <a:solidFill>
                  <a:srgbClr val="EC7D2B"/>
                </a:solidFill>
                <a:latin typeface="Arial Narrow" panose="020B0606020202030204" pitchFamily="34" charset="0"/>
              </a:rPr>
              <a:t>«ЦИАМОВСКИЙ СТАРТ»</a:t>
            </a:r>
            <a:endParaRPr lang="ru-RU" sz="3000" dirty="0">
              <a:solidFill>
                <a:srgbClr val="EC7D2B"/>
              </a:solidFill>
              <a:latin typeface="Arial Narrow" panose="020B060602020203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030313" y="338913"/>
            <a:ext cx="6964535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300" spc="600" dirty="0" smtClean="0">
                <a:solidFill>
                  <a:schemeClr val="bg1"/>
                </a:solidFill>
                <a:latin typeface="AGAalenBold" pitchFamily="2" charset="0"/>
              </a:rPr>
              <a:t>ШКОЛЬНИКИ</a:t>
            </a:r>
            <a:r>
              <a:rPr lang="en-US" sz="3300" spc="600" dirty="0" smtClean="0">
                <a:solidFill>
                  <a:schemeClr val="bg1"/>
                </a:solidFill>
                <a:latin typeface="AGAalenBold" pitchFamily="2" charset="0"/>
              </a:rPr>
              <a:t> </a:t>
            </a:r>
            <a:r>
              <a:rPr lang="en-US" sz="3300" dirty="0" smtClean="0">
                <a:solidFill>
                  <a:schemeClr val="bg1"/>
                </a:solidFill>
                <a:latin typeface="AGAalenBold" pitchFamily="2" charset="0"/>
              </a:rPr>
              <a:t>9-11 </a:t>
            </a:r>
            <a:r>
              <a:rPr lang="ru-RU" sz="3300" dirty="0" smtClean="0">
                <a:solidFill>
                  <a:schemeClr val="bg1"/>
                </a:solidFill>
                <a:latin typeface="AGAalenBold" pitchFamily="2" charset="0"/>
              </a:rPr>
              <a:t>классов</a:t>
            </a:r>
            <a:endParaRPr lang="ru-RU" sz="3300" dirty="0">
              <a:solidFill>
                <a:schemeClr val="bg1"/>
              </a:solidFill>
              <a:latin typeface="AGAalenBold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3077371" y="343382"/>
            <a:ext cx="404714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3300" spc="600" dirty="0">
                <a:solidFill>
                  <a:schemeClr val="bg1"/>
                </a:solidFill>
                <a:latin typeface="AGAalenBold" pitchFamily="2" charset="0"/>
              </a:rPr>
              <a:t>СТУДЕНТЫ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2040741" y="801856"/>
            <a:ext cx="48851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3000" dirty="0" smtClean="0">
                <a:solidFill>
                  <a:srgbClr val="EC7D2B"/>
                </a:solidFill>
                <a:latin typeface="Arial Narrow" panose="020B0606020202030204" pitchFamily="34" charset="0"/>
              </a:rPr>
              <a:t>НОМИНАЦИЯ </a:t>
            </a:r>
          </a:p>
          <a:p>
            <a:pPr algn="r"/>
            <a:r>
              <a:rPr lang="ru-RU" sz="3000" dirty="0" smtClean="0">
                <a:solidFill>
                  <a:srgbClr val="EC7D2B"/>
                </a:solidFill>
                <a:latin typeface="Arial Narrow" panose="020B0606020202030204" pitchFamily="34" charset="0"/>
              </a:rPr>
              <a:t>«ПРОФЕССИЯ МЕЧТЫ»</a:t>
            </a:r>
            <a:endParaRPr lang="ru-RU" sz="3000" dirty="0">
              <a:solidFill>
                <a:srgbClr val="EC7D2B"/>
              </a:solidFill>
              <a:latin typeface="Arial Narrow" panose="020B060602020203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477693" y="3931422"/>
            <a:ext cx="65013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 smtClean="0">
                <a:solidFill>
                  <a:schemeClr val="bg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2</a:t>
            </a:r>
            <a:r>
              <a:rPr lang="en-US" sz="3000" dirty="0" smtClean="0">
                <a:solidFill>
                  <a:schemeClr val="bg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                                        </a:t>
            </a:r>
            <a:r>
              <a:rPr lang="ru-RU" sz="3000" dirty="0" smtClean="0">
                <a:solidFill>
                  <a:schemeClr val="bg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Знания</a:t>
            </a:r>
            <a:endParaRPr lang="ru-RU" sz="3000" dirty="0">
              <a:solidFill>
                <a:schemeClr val="bg1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9102089" y="5465899"/>
            <a:ext cx="654939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dirty="0" err="1" smtClean="0">
                <a:solidFill>
                  <a:schemeClr val="bg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Самопрезентация</a:t>
            </a:r>
            <a:r>
              <a:rPr lang="en-US" sz="3000" dirty="0" smtClean="0">
                <a:solidFill>
                  <a:schemeClr val="bg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                  </a:t>
            </a:r>
            <a:r>
              <a:rPr lang="ru-RU" sz="9600" dirty="0" smtClean="0">
                <a:solidFill>
                  <a:schemeClr val="bg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1</a:t>
            </a:r>
            <a:endParaRPr lang="ru-RU" sz="9600" dirty="0">
              <a:solidFill>
                <a:schemeClr val="bg1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108449" y="6658428"/>
            <a:ext cx="482654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600" dirty="0" smtClean="0">
                <a:solidFill>
                  <a:schemeClr val="bg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1</a:t>
            </a:r>
            <a:r>
              <a:rPr lang="en-US" sz="9600" dirty="0" smtClean="0">
                <a:solidFill>
                  <a:schemeClr val="bg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3000" dirty="0" err="1" smtClean="0">
                <a:solidFill>
                  <a:schemeClr val="bg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С</a:t>
            </a:r>
            <a:r>
              <a:rPr lang="ru-RU" sz="3000" dirty="0" err="1" smtClean="0">
                <a:solidFill>
                  <a:schemeClr val="bg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амопрезентация</a:t>
            </a:r>
            <a:endParaRPr lang="ru-RU" sz="3000" dirty="0">
              <a:solidFill>
                <a:schemeClr val="bg1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9043608" y="2974296"/>
            <a:ext cx="68808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dirty="0" err="1" smtClean="0">
                <a:solidFill>
                  <a:schemeClr val="bg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Проф.тестирование</a:t>
            </a:r>
            <a:r>
              <a:rPr lang="en-US" sz="3000" dirty="0" smtClean="0">
                <a:solidFill>
                  <a:schemeClr val="bg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        </a:t>
            </a:r>
            <a:r>
              <a:rPr lang="en-US" sz="9600" dirty="0" smtClean="0">
                <a:solidFill>
                  <a:schemeClr val="bg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2</a:t>
            </a:r>
            <a:endParaRPr lang="ru-RU" sz="9600" dirty="0">
              <a:solidFill>
                <a:schemeClr val="bg1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4" name="Выноска-облако 73"/>
          <p:cNvSpPr/>
          <p:nvPr/>
        </p:nvSpPr>
        <p:spPr>
          <a:xfrm rot="1497997">
            <a:off x="-3405187" y="6767512"/>
            <a:ext cx="10039350" cy="5353050"/>
          </a:xfrm>
          <a:prstGeom prst="cloudCallout">
            <a:avLst/>
          </a:prstGeom>
          <a:solidFill>
            <a:schemeClr val="bg1"/>
          </a:solidFill>
          <a:ln>
            <a:solidFill>
              <a:srgbClr val="2A50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6" name="Рисунок 7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3385" y="-358859"/>
            <a:ext cx="3178259" cy="3178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951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06913" y="4681835"/>
            <a:ext cx="9013825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ФАУ «ЦИАМ им. П.И. Баранова» приглашает школьников 9, 10 и 11 класса принять участие в конкурсе «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</a:rPr>
              <a:t>АвиаТалант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», проявить себя, показать, как ты готов слиться с авиационным моторостроением воедино!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0" y="1485900"/>
            <a:ext cx="18029238" cy="8801100"/>
          </a:xfrm>
          <a:prstGeom prst="rect">
            <a:avLst/>
          </a:prstGeom>
          <a:solidFill>
            <a:srgbClr val="2A50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Выноска-облако 4"/>
          <p:cNvSpPr/>
          <p:nvPr/>
        </p:nvSpPr>
        <p:spPr>
          <a:xfrm rot="10800000">
            <a:off x="-357539" y="-2476501"/>
            <a:ext cx="10039350" cy="5353050"/>
          </a:xfrm>
          <a:prstGeom prst="cloudCallou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 descr="S:\8000\Общая папка центра 8000\Целевое обучение\Конкурсы\Прием 2025\Символика конкурса\Примеры\1 (2)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60263" y="3256901"/>
            <a:ext cx="5940425" cy="5955584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433552" y="3716210"/>
            <a:ext cx="12383038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ru-RU" sz="3000" dirty="0" smtClean="0">
                <a:solidFill>
                  <a:schemeClr val="bg1"/>
                </a:solidFill>
                <a:latin typeface="Century Gothic" panose="020B0502020202020204" pitchFamily="34" charset="0"/>
                <a:ea typeface="Calibri" panose="020F0502020204030204" pitchFamily="34" charset="0"/>
              </a:rPr>
              <a:t>Узнать </a:t>
            </a:r>
            <a:r>
              <a:rPr lang="ru-RU" sz="3000" dirty="0">
                <a:solidFill>
                  <a:schemeClr val="bg1"/>
                </a:solidFill>
                <a:latin typeface="Century Gothic" panose="020B0502020202020204" pitchFamily="34" charset="0"/>
                <a:ea typeface="Calibri" panose="020F0502020204030204" pitchFamily="34" charset="0"/>
              </a:rPr>
              <a:t>о</a:t>
            </a:r>
            <a:r>
              <a:rPr lang="ru-RU" sz="3000" dirty="0" smtClean="0">
                <a:solidFill>
                  <a:schemeClr val="bg1"/>
                </a:solidFill>
                <a:latin typeface="Century Gothic" panose="020B0502020202020204" pitchFamily="34" charset="0"/>
                <a:ea typeface="Calibri" panose="020F0502020204030204" pitchFamily="34" charset="0"/>
              </a:rPr>
              <a:t> направлениях деятельности и компетенциях ЦИАМ</a:t>
            </a:r>
            <a:r>
              <a:rPr lang="ru-RU" sz="3000" dirty="0" smtClean="0">
                <a:solidFill>
                  <a:schemeClr val="bg1"/>
                </a:solidFill>
                <a:latin typeface="Century Gothic" panose="020B0502020202020204" pitchFamily="34" charset="0"/>
                <a:ea typeface="Calibri" panose="020F0502020204030204" pitchFamily="34" charset="0"/>
              </a:rPr>
              <a:t>;</a:t>
            </a:r>
          </a:p>
          <a:p>
            <a:pPr marL="514350" indent="-51435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ru-RU" sz="3000" dirty="0" smtClean="0">
                <a:solidFill>
                  <a:schemeClr val="bg1"/>
                </a:solidFill>
                <a:latin typeface="Century Gothic" panose="020B0502020202020204" pitchFamily="34" charset="0"/>
                <a:ea typeface="Calibri" panose="020F0502020204030204" pitchFamily="34" charset="0"/>
              </a:rPr>
              <a:t>Проявить себя и проверить свои знания;</a:t>
            </a:r>
          </a:p>
          <a:p>
            <a:pPr marL="514350" indent="-51435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ru-RU" sz="3000" dirty="0" smtClean="0">
                <a:solidFill>
                  <a:schemeClr val="bg1"/>
                </a:solidFill>
                <a:latin typeface="Century Gothic" panose="020B0502020202020204" pitchFamily="34" charset="0"/>
                <a:ea typeface="Calibri" panose="020F0502020204030204" pitchFamily="34" charset="0"/>
              </a:rPr>
              <a:t>Применить способности в деле;</a:t>
            </a:r>
          </a:p>
          <a:p>
            <a:pPr marL="514350" indent="-514350">
              <a:buFontTx/>
              <a:buAutoNum type="arabicPeriod"/>
            </a:pPr>
            <a:r>
              <a:rPr lang="ru-RU" sz="3000" dirty="0">
                <a:solidFill>
                  <a:schemeClr val="bg1"/>
                </a:solidFill>
                <a:latin typeface="Century Gothic" panose="020B0502020202020204" pitchFamily="34" charset="0"/>
                <a:ea typeface="Calibri" panose="020F0502020204030204" pitchFamily="34" charset="0"/>
              </a:rPr>
              <a:t>Познакомиться </a:t>
            </a:r>
            <a:r>
              <a:rPr lang="ru-RU" sz="3000" dirty="0" smtClean="0">
                <a:solidFill>
                  <a:schemeClr val="bg1"/>
                </a:solidFill>
                <a:latin typeface="Century Gothic" panose="020B0502020202020204" pitchFamily="34" charset="0"/>
                <a:ea typeface="Calibri" panose="020F0502020204030204" pitchFamily="34" charset="0"/>
              </a:rPr>
              <a:t>с ведущими </a:t>
            </a:r>
            <a:r>
              <a:rPr lang="ru-RU" sz="3000" dirty="0">
                <a:solidFill>
                  <a:schemeClr val="bg1"/>
                </a:solidFill>
                <a:latin typeface="Century Gothic" panose="020B0502020202020204" pitchFamily="34" charset="0"/>
                <a:ea typeface="Calibri" panose="020F0502020204030204" pitchFamily="34" charset="0"/>
              </a:rPr>
              <a:t>специалистами </a:t>
            </a:r>
            <a:r>
              <a:rPr lang="ru-RU" sz="3000" dirty="0" smtClean="0">
                <a:solidFill>
                  <a:schemeClr val="bg1"/>
                </a:solidFill>
                <a:latin typeface="Century Gothic" panose="020B0502020202020204" pitchFamily="34" charset="0"/>
                <a:ea typeface="Calibri" panose="020F0502020204030204" pitchFamily="34" charset="0"/>
              </a:rPr>
              <a:t>и </a:t>
            </a:r>
            <a:r>
              <a:rPr lang="ru-RU" sz="3000" dirty="0" err="1" smtClean="0">
                <a:solidFill>
                  <a:schemeClr val="bg1"/>
                </a:solidFill>
                <a:latin typeface="Century Gothic" panose="020B0502020202020204" pitchFamily="34" charset="0"/>
                <a:ea typeface="Calibri" panose="020F0502020204030204" pitchFamily="34" charset="0"/>
              </a:rPr>
              <a:t>молодежью</a:t>
            </a:r>
            <a:r>
              <a:rPr lang="ru-RU" sz="3000" dirty="0" smtClean="0">
                <a:solidFill>
                  <a:schemeClr val="bg1"/>
                </a:solidFill>
                <a:latin typeface="Century Gothic" panose="020B0502020202020204" pitchFamily="34" charset="0"/>
                <a:ea typeface="Calibri" panose="020F0502020204030204" pitchFamily="34" charset="0"/>
              </a:rPr>
              <a:t> ЦИАМ;</a:t>
            </a:r>
            <a:endParaRPr lang="ru-RU" sz="3000" dirty="0">
              <a:solidFill>
                <a:schemeClr val="bg1"/>
              </a:solidFill>
              <a:latin typeface="Century Gothic" panose="020B0502020202020204" pitchFamily="34" charset="0"/>
              <a:ea typeface="Calibri" panose="020F0502020204030204" pitchFamily="34" charset="0"/>
            </a:endParaRPr>
          </a:p>
          <a:p>
            <a:pPr marL="514350" indent="-51435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ru-RU" sz="3000" dirty="0" smtClean="0">
                <a:solidFill>
                  <a:schemeClr val="bg1"/>
                </a:solidFill>
                <a:latin typeface="Century Gothic" panose="020B0502020202020204" pitchFamily="34" charset="0"/>
                <a:ea typeface="Calibri" panose="020F0502020204030204" pitchFamily="34" charset="0"/>
              </a:rPr>
              <a:t>Начать строить карьеру уже сейчас!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endParaRPr lang="ru-RU" sz="3000" dirty="0">
              <a:solidFill>
                <a:srgbClr val="EC7D2B"/>
              </a:solidFill>
              <a:latin typeface="Century Gothic" panose="020B0502020202020204" pitchFamily="34" charset="0"/>
              <a:ea typeface="Calibri" panose="020F0502020204030204" pitchFamily="34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sz="3000" dirty="0" smtClean="0">
                <a:solidFill>
                  <a:srgbClr val="EC7D2B"/>
                </a:solidFill>
                <a:latin typeface="Century Gothic" panose="020B0502020202020204" pitchFamily="34" charset="0"/>
                <a:ea typeface="Calibri" panose="020F0502020204030204" pitchFamily="34" charset="0"/>
              </a:rPr>
              <a:t>	  </a:t>
            </a:r>
            <a:endParaRPr lang="en-US" sz="3000" dirty="0" smtClean="0">
              <a:solidFill>
                <a:srgbClr val="EC7D2B"/>
              </a:solidFill>
              <a:latin typeface="Century Gothic" panose="020B0502020202020204" pitchFamily="34" charset="0"/>
              <a:ea typeface="Calibri" panose="020F0502020204030204" pitchFamily="34" charset="0"/>
            </a:endParaRPr>
          </a:p>
          <a:p>
            <a:pPr algn="r">
              <a:lnSpc>
                <a:spcPct val="150000"/>
              </a:lnSpc>
              <a:spcAft>
                <a:spcPts val="0"/>
              </a:spcAft>
            </a:pPr>
            <a:r>
              <a:rPr lang="en-US" sz="3000" dirty="0">
                <a:solidFill>
                  <a:srgbClr val="EC7D2B"/>
                </a:solidFill>
                <a:latin typeface="Century Gothic" panose="020B0502020202020204" pitchFamily="34" charset="0"/>
              </a:rPr>
              <a:t>	</a:t>
            </a:r>
            <a:r>
              <a:rPr lang="ru-RU" sz="4000" dirty="0" smtClean="0">
                <a:solidFill>
                  <a:srgbClr val="EC7D2B"/>
                </a:solidFill>
                <a:latin typeface="AGAalenBold" pitchFamily="2" charset="0"/>
              </a:rPr>
              <a:t>ДО </a:t>
            </a:r>
            <a:r>
              <a:rPr lang="ru-RU" sz="4000" dirty="0">
                <a:solidFill>
                  <a:srgbClr val="EC7D2B"/>
                </a:solidFill>
                <a:latin typeface="AGAalenBold" pitchFamily="2" charset="0"/>
              </a:rPr>
              <a:t>ВСТРЕЧИ </a:t>
            </a:r>
            <a:r>
              <a:rPr lang="ru-RU" sz="3000" dirty="0" smtClean="0">
                <a:solidFill>
                  <a:srgbClr val="EC7D2B"/>
                </a:solidFill>
                <a:latin typeface="Century Gothic" panose="020B0502020202020204" pitchFamily="34" charset="0"/>
                <a:ea typeface="Calibri" panose="020F0502020204030204" pitchFamily="34" charset="0"/>
              </a:rPr>
              <a:t>НА КОНКУРСЕ «</a:t>
            </a:r>
            <a:r>
              <a:rPr lang="ru-RU" sz="4000" dirty="0" smtClean="0">
                <a:solidFill>
                  <a:srgbClr val="EC7D2B"/>
                </a:solidFill>
                <a:latin typeface="AGAalenBold" pitchFamily="2" charset="0"/>
              </a:rPr>
              <a:t>АВИАТАЛАНТ</a:t>
            </a:r>
            <a:r>
              <a:rPr lang="ru-RU" sz="4000" dirty="0" smtClean="0">
                <a:solidFill>
                  <a:srgbClr val="EC7D2B"/>
                </a:solidFill>
                <a:ea typeface="Calibri" panose="020F0502020204030204" pitchFamily="34" charset="0"/>
              </a:rPr>
              <a:t>»</a:t>
            </a:r>
            <a:r>
              <a:rPr lang="ru-RU" sz="4000" dirty="0" smtClean="0">
                <a:solidFill>
                  <a:srgbClr val="EC7D2B"/>
                </a:solidFill>
                <a:latin typeface="AGAalenBold" pitchFamily="2" charset="0"/>
              </a:rPr>
              <a:t>!</a:t>
            </a:r>
            <a:endParaRPr lang="ru-RU" sz="4000" dirty="0">
              <a:solidFill>
                <a:srgbClr val="EC7D2B"/>
              </a:solidFill>
              <a:latin typeface="AGAalenBold" pitchFamily="2" charset="0"/>
            </a:endParaRPr>
          </a:p>
        </p:txBody>
      </p:sp>
      <p:sp>
        <p:nvSpPr>
          <p:cNvPr id="6" name="Выноска-облако 5"/>
          <p:cNvSpPr/>
          <p:nvPr/>
        </p:nvSpPr>
        <p:spPr>
          <a:xfrm rot="10800000">
            <a:off x="8481661" y="-1628775"/>
            <a:ext cx="10039350" cy="5353050"/>
          </a:xfrm>
          <a:prstGeom prst="cloudCallou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100138" y="830402"/>
            <a:ext cx="14262238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ru-RU" sz="4500" b="1" dirty="0">
                <a:solidFill>
                  <a:srgbClr val="EC7D2B"/>
                </a:solidFill>
                <a:latin typeface="Century Gothic" panose="020B0502020202020204" pitchFamily="34" charset="0"/>
                <a:ea typeface="Calibri" panose="020F0502020204030204" pitchFamily="34" charset="0"/>
              </a:rPr>
              <a:t>КОНКУРС </a:t>
            </a:r>
            <a:r>
              <a:rPr lang="ru-RU" sz="4500" b="1" dirty="0" smtClean="0">
                <a:solidFill>
                  <a:srgbClr val="EC7D2B"/>
                </a:solidFill>
                <a:latin typeface="Century Gothic" panose="020B0502020202020204" pitchFamily="34" charset="0"/>
                <a:ea typeface="Calibri" panose="020F0502020204030204" pitchFamily="34" charset="0"/>
              </a:rPr>
              <a:t>ЦИАМ </a:t>
            </a:r>
            <a:r>
              <a:rPr lang="ru-RU" sz="4500" b="1" dirty="0">
                <a:solidFill>
                  <a:srgbClr val="EC7D2B"/>
                </a:solidFill>
                <a:latin typeface="Century Gothic" panose="020B0502020202020204" pitchFamily="34" charset="0"/>
                <a:ea typeface="Calibri" panose="020F0502020204030204" pitchFamily="34" charset="0"/>
              </a:rPr>
              <a:t>– это уникальная возможность:</a:t>
            </a:r>
          </a:p>
        </p:txBody>
      </p:sp>
    </p:spTree>
    <p:extLst>
      <p:ext uri="{BB962C8B-B14F-4D97-AF65-F5344CB8AC3E}">
        <p14:creationId xmlns:p14="http://schemas.microsoft.com/office/powerpoint/2010/main" val="1105875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11411</TotalTime>
  <Words>450</Words>
  <Application>Microsoft Office PowerPoint</Application>
  <PresentationFormat>Произвольный</PresentationFormat>
  <Paragraphs>60</Paragraphs>
  <Slides>5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5" baseType="lpstr">
      <vt:lpstr>AGAalenBold</vt:lpstr>
      <vt:lpstr>Arial</vt:lpstr>
      <vt:lpstr>Arial Narrow</vt:lpstr>
      <vt:lpstr>Calibri</vt:lpstr>
      <vt:lpstr>Calibri Light</vt:lpstr>
      <vt:lpstr>Century Gothic</vt:lpstr>
      <vt:lpstr>Comic Sans MS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Рякина Дарья Николаевна</dc:creator>
  <cp:lastModifiedBy>Марушкина Елена Александровна</cp:lastModifiedBy>
  <cp:revision>731</cp:revision>
  <cp:lastPrinted>2025-01-14T14:20:33Z</cp:lastPrinted>
  <dcterms:created xsi:type="dcterms:W3CDTF">2020-07-16T08:06:34Z</dcterms:created>
  <dcterms:modified xsi:type="dcterms:W3CDTF">2025-10-21T13:36:52Z</dcterms:modified>
</cp:coreProperties>
</file>